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25"/>
  </p:notesMasterIdLst>
  <p:sldIdLst>
    <p:sldId id="412" r:id="rId5"/>
    <p:sldId id="419" r:id="rId6"/>
    <p:sldId id="421" r:id="rId7"/>
    <p:sldId id="431" r:id="rId8"/>
    <p:sldId id="426" r:id="rId9"/>
    <p:sldId id="425" r:id="rId10"/>
    <p:sldId id="422" r:id="rId11"/>
    <p:sldId id="428" r:id="rId12"/>
    <p:sldId id="423" r:id="rId13"/>
    <p:sldId id="427" r:id="rId14"/>
    <p:sldId id="429" r:id="rId15"/>
    <p:sldId id="430" r:id="rId16"/>
    <p:sldId id="424" r:id="rId17"/>
    <p:sldId id="401" r:id="rId18"/>
    <p:sldId id="432" r:id="rId19"/>
    <p:sldId id="433" r:id="rId20"/>
    <p:sldId id="400" r:id="rId21"/>
    <p:sldId id="402" r:id="rId22"/>
    <p:sldId id="403" r:id="rId23"/>
    <p:sldId id="390"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9B"/>
    <a:srgbClr val="4171D9"/>
    <a:srgbClr val="0EA0BE"/>
    <a:srgbClr val="00856E"/>
    <a:srgbClr val="FAFAFA"/>
    <a:srgbClr val="4A82FA"/>
    <a:srgbClr val="AAC224"/>
    <a:srgbClr val="5A7B9F"/>
    <a:srgbClr val="00998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733FE-0315-46DB-8A64-DFBC69C60F71}" v="8" dt="2025-06-09T21:12:02.97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77"/>
  </p:normalViewPr>
  <p:slideViewPr>
    <p:cSldViewPr snapToGrid="0" snapToObjects="1">
      <p:cViewPr varScale="1">
        <p:scale>
          <a:sx n="115" d="100"/>
          <a:sy n="115" d="100"/>
        </p:scale>
        <p:origin x="821" y="7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NIER Olivier (DGSEI)" userId="280b454e-5670-4576-afa8-eea6d557740c" providerId="ADAL" clId="{4E3733FE-0315-46DB-8A64-DFBC69C60F71}"/>
    <pc:docChg chg="custSel addSld modSld sldOrd modMainMaster">
      <pc:chgData name="GARNIER Olivier (DGSEI)" userId="280b454e-5670-4576-afa8-eea6d557740c" providerId="ADAL" clId="{4E3733FE-0315-46DB-8A64-DFBC69C60F71}" dt="2025-06-09T21:20:40.282" v="1374" actId="255"/>
      <pc:docMkLst>
        <pc:docMk/>
      </pc:docMkLst>
      <pc:sldChg chg="addSp delSp modSp mod chgLayout">
        <pc:chgData name="GARNIER Olivier (DGSEI)" userId="280b454e-5670-4576-afa8-eea6d557740c" providerId="ADAL" clId="{4E3733FE-0315-46DB-8A64-DFBC69C60F71}" dt="2025-06-09T21:08:27.568" v="1099" actId="478"/>
        <pc:sldMkLst>
          <pc:docMk/>
          <pc:sldMk cId="229452025" sldId="391"/>
        </pc:sldMkLst>
        <pc:spChg chg="add del mod ord">
          <ac:chgData name="GARNIER Olivier (DGSEI)" userId="280b454e-5670-4576-afa8-eea6d557740c" providerId="ADAL" clId="{4E3733FE-0315-46DB-8A64-DFBC69C60F71}" dt="2025-06-09T21:08:27.568" v="1099" actId="478"/>
          <ac:spMkLst>
            <pc:docMk/>
            <pc:sldMk cId="229452025" sldId="391"/>
            <ac:spMk id="3" creationId="{8598B3D3-637C-2290-10D2-01BC6D518422}"/>
          </ac:spMkLst>
        </pc:spChg>
        <pc:spChg chg="mod ord">
          <ac:chgData name="GARNIER Olivier (DGSEI)" userId="280b454e-5670-4576-afa8-eea6d557740c" providerId="ADAL" clId="{4E3733FE-0315-46DB-8A64-DFBC69C60F71}" dt="2025-06-09T20:45:00.455" v="297" actId="700"/>
          <ac:spMkLst>
            <pc:docMk/>
            <pc:sldMk cId="229452025" sldId="391"/>
            <ac:spMk id="19" creationId="{00000000-0000-0000-0000-000000000000}"/>
          </ac:spMkLst>
        </pc:spChg>
        <pc:spChg chg="mod ord">
          <ac:chgData name="GARNIER Olivier (DGSEI)" userId="280b454e-5670-4576-afa8-eea6d557740c" providerId="ADAL" clId="{4E3733FE-0315-46DB-8A64-DFBC69C60F71}" dt="2025-06-09T20:45:00.455" v="297" actId="700"/>
          <ac:spMkLst>
            <pc:docMk/>
            <pc:sldMk cId="229452025" sldId="391"/>
            <ac:spMk id="22" creationId="{00000000-0000-0000-0000-000000000000}"/>
          </ac:spMkLst>
        </pc:spChg>
        <pc:spChg chg="mod ord">
          <ac:chgData name="GARNIER Olivier (DGSEI)" userId="280b454e-5670-4576-afa8-eea6d557740c" providerId="ADAL" clId="{4E3733FE-0315-46DB-8A64-DFBC69C60F71}" dt="2025-06-09T20:45:00.455" v="297" actId="700"/>
          <ac:spMkLst>
            <pc:docMk/>
            <pc:sldMk cId="229452025" sldId="391"/>
            <ac:spMk id="23" creationId="{00000000-0000-0000-0000-000000000000}"/>
          </ac:spMkLst>
        </pc:spChg>
      </pc:sldChg>
      <pc:sldChg chg="modSp mod">
        <pc:chgData name="GARNIER Olivier (DGSEI)" userId="280b454e-5670-4576-afa8-eea6d557740c" providerId="ADAL" clId="{4E3733FE-0315-46DB-8A64-DFBC69C60F71}" dt="2025-06-09T20:50:33.231" v="402" actId="20577"/>
        <pc:sldMkLst>
          <pc:docMk/>
          <pc:sldMk cId="2609892078" sldId="392"/>
        </pc:sldMkLst>
        <pc:spChg chg="mod">
          <ac:chgData name="GARNIER Olivier (DGSEI)" userId="280b454e-5670-4576-afa8-eea6d557740c" providerId="ADAL" clId="{4E3733FE-0315-46DB-8A64-DFBC69C60F71}" dt="2025-06-09T20:50:33.231" v="402" actId="20577"/>
          <ac:spMkLst>
            <pc:docMk/>
            <pc:sldMk cId="2609892078" sldId="392"/>
            <ac:spMk id="19" creationId="{00000000-0000-0000-0000-000000000000}"/>
          </ac:spMkLst>
        </pc:spChg>
      </pc:sldChg>
      <pc:sldChg chg="modSp mod">
        <pc:chgData name="GARNIER Olivier (DGSEI)" userId="280b454e-5670-4576-afa8-eea6d557740c" providerId="ADAL" clId="{4E3733FE-0315-46DB-8A64-DFBC69C60F71}" dt="2025-06-09T19:05:13.982" v="99" actId="20577"/>
        <pc:sldMkLst>
          <pc:docMk/>
          <pc:sldMk cId="163879292" sldId="393"/>
        </pc:sldMkLst>
        <pc:spChg chg="mod">
          <ac:chgData name="GARNIER Olivier (DGSEI)" userId="280b454e-5670-4576-afa8-eea6d557740c" providerId="ADAL" clId="{4E3733FE-0315-46DB-8A64-DFBC69C60F71}" dt="2025-06-09T19:05:13.982" v="99" actId="20577"/>
          <ac:spMkLst>
            <pc:docMk/>
            <pc:sldMk cId="163879292" sldId="393"/>
            <ac:spMk id="19" creationId="{00000000-0000-0000-0000-000000000000}"/>
          </ac:spMkLst>
        </pc:spChg>
      </pc:sldChg>
      <pc:sldChg chg="modSp mod">
        <pc:chgData name="GARNIER Olivier (DGSEI)" userId="280b454e-5670-4576-afa8-eea6d557740c" providerId="ADAL" clId="{4E3733FE-0315-46DB-8A64-DFBC69C60F71}" dt="2025-06-09T20:53:27.110" v="598" actId="14100"/>
        <pc:sldMkLst>
          <pc:docMk/>
          <pc:sldMk cId="880733286" sldId="394"/>
        </pc:sldMkLst>
        <pc:spChg chg="mod">
          <ac:chgData name="GARNIER Olivier (DGSEI)" userId="280b454e-5670-4576-afa8-eea6d557740c" providerId="ADAL" clId="{4E3733FE-0315-46DB-8A64-DFBC69C60F71}" dt="2025-06-09T20:53:27.110" v="598" actId="14100"/>
          <ac:spMkLst>
            <pc:docMk/>
            <pc:sldMk cId="880733286" sldId="394"/>
            <ac:spMk id="4" creationId="{00000000-0000-0000-0000-000000000000}"/>
          </ac:spMkLst>
        </pc:spChg>
        <pc:picChg chg="mod">
          <ac:chgData name="GARNIER Olivier (DGSEI)" userId="280b454e-5670-4576-afa8-eea6d557740c" providerId="ADAL" clId="{4E3733FE-0315-46DB-8A64-DFBC69C60F71}" dt="2025-06-09T20:53:20.700" v="597" actId="1076"/>
          <ac:picMkLst>
            <pc:docMk/>
            <pc:sldMk cId="880733286" sldId="394"/>
            <ac:picMk id="7" creationId="{00000000-0000-0000-0000-000000000000}"/>
          </ac:picMkLst>
        </pc:picChg>
      </pc:sldChg>
      <pc:sldChg chg="modSp mod">
        <pc:chgData name="GARNIER Olivier (DGSEI)" userId="280b454e-5670-4576-afa8-eea6d557740c" providerId="ADAL" clId="{4E3733FE-0315-46DB-8A64-DFBC69C60F71}" dt="2025-06-09T20:55:20.822" v="630" actId="20577"/>
        <pc:sldMkLst>
          <pc:docMk/>
          <pc:sldMk cId="2460867338" sldId="395"/>
        </pc:sldMkLst>
        <pc:spChg chg="mod">
          <ac:chgData name="GARNIER Olivier (DGSEI)" userId="280b454e-5670-4576-afa8-eea6d557740c" providerId="ADAL" clId="{4E3733FE-0315-46DB-8A64-DFBC69C60F71}" dt="2025-06-09T20:55:20.822" v="630" actId="20577"/>
          <ac:spMkLst>
            <pc:docMk/>
            <pc:sldMk cId="2460867338" sldId="395"/>
            <ac:spMk id="4" creationId="{00000000-0000-0000-0000-000000000000}"/>
          </ac:spMkLst>
        </pc:spChg>
      </pc:sldChg>
      <pc:sldChg chg="modSp mod">
        <pc:chgData name="GARNIER Olivier (DGSEI)" userId="280b454e-5670-4576-afa8-eea6d557740c" providerId="ADAL" clId="{4E3733FE-0315-46DB-8A64-DFBC69C60F71}" dt="2025-06-09T20:59:49.286" v="834" actId="20577"/>
        <pc:sldMkLst>
          <pc:docMk/>
          <pc:sldMk cId="186414705" sldId="396"/>
        </pc:sldMkLst>
        <pc:spChg chg="mod">
          <ac:chgData name="GARNIER Olivier (DGSEI)" userId="280b454e-5670-4576-afa8-eea6d557740c" providerId="ADAL" clId="{4E3733FE-0315-46DB-8A64-DFBC69C60F71}" dt="2025-06-09T20:59:49.286" v="834" actId="20577"/>
          <ac:spMkLst>
            <pc:docMk/>
            <pc:sldMk cId="186414705" sldId="396"/>
            <ac:spMk id="4" creationId="{00000000-0000-0000-0000-000000000000}"/>
          </ac:spMkLst>
        </pc:spChg>
      </pc:sldChg>
      <pc:sldChg chg="modSp mod">
        <pc:chgData name="GARNIER Olivier (DGSEI)" userId="280b454e-5670-4576-afa8-eea6d557740c" providerId="ADAL" clId="{4E3733FE-0315-46DB-8A64-DFBC69C60F71}" dt="2025-06-09T21:02:53.745" v="914" actId="255"/>
        <pc:sldMkLst>
          <pc:docMk/>
          <pc:sldMk cId="2214029781" sldId="397"/>
        </pc:sldMkLst>
        <pc:spChg chg="mod">
          <ac:chgData name="GARNIER Olivier (DGSEI)" userId="280b454e-5670-4576-afa8-eea6d557740c" providerId="ADAL" clId="{4E3733FE-0315-46DB-8A64-DFBC69C60F71}" dt="2025-06-09T21:02:53.745" v="914" actId="255"/>
          <ac:spMkLst>
            <pc:docMk/>
            <pc:sldMk cId="2214029781" sldId="397"/>
            <ac:spMk id="4" creationId="{00000000-0000-0000-0000-000000000000}"/>
          </ac:spMkLst>
        </pc:spChg>
      </pc:sldChg>
      <pc:sldChg chg="modSp mod">
        <pc:chgData name="GARNIER Olivier (DGSEI)" userId="280b454e-5670-4576-afa8-eea6d557740c" providerId="ADAL" clId="{4E3733FE-0315-46DB-8A64-DFBC69C60F71}" dt="2025-06-09T21:03:26.159" v="916" actId="20577"/>
        <pc:sldMkLst>
          <pc:docMk/>
          <pc:sldMk cId="715871332" sldId="398"/>
        </pc:sldMkLst>
        <pc:spChg chg="mod">
          <ac:chgData name="GARNIER Olivier (DGSEI)" userId="280b454e-5670-4576-afa8-eea6d557740c" providerId="ADAL" clId="{4E3733FE-0315-46DB-8A64-DFBC69C60F71}" dt="2025-06-09T21:03:26.159" v="916" actId="20577"/>
          <ac:spMkLst>
            <pc:docMk/>
            <pc:sldMk cId="715871332" sldId="398"/>
            <ac:spMk id="4" creationId="{00000000-0000-0000-0000-000000000000}"/>
          </ac:spMkLst>
        </pc:spChg>
      </pc:sldChg>
      <pc:sldChg chg="modSp mod">
        <pc:chgData name="GARNIER Olivier (DGSEI)" userId="280b454e-5670-4576-afa8-eea6d557740c" providerId="ADAL" clId="{4E3733FE-0315-46DB-8A64-DFBC69C60F71}" dt="2025-06-09T21:05:50.594" v="991" actId="20577"/>
        <pc:sldMkLst>
          <pc:docMk/>
          <pc:sldMk cId="2916927804" sldId="399"/>
        </pc:sldMkLst>
        <pc:spChg chg="mod">
          <ac:chgData name="GARNIER Olivier (DGSEI)" userId="280b454e-5670-4576-afa8-eea6d557740c" providerId="ADAL" clId="{4E3733FE-0315-46DB-8A64-DFBC69C60F71}" dt="2025-06-09T21:05:50.594" v="991" actId="20577"/>
          <ac:spMkLst>
            <pc:docMk/>
            <pc:sldMk cId="2916927804" sldId="399"/>
            <ac:spMk id="4" creationId="{00000000-0000-0000-0000-000000000000}"/>
          </ac:spMkLst>
        </pc:spChg>
      </pc:sldChg>
      <pc:sldChg chg="modSp mod">
        <pc:chgData name="GARNIER Olivier (DGSEI)" userId="280b454e-5670-4576-afa8-eea6d557740c" providerId="ADAL" clId="{4E3733FE-0315-46DB-8A64-DFBC69C60F71}" dt="2025-06-09T21:07:43.673" v="1098" actId="20577"/>
        <pc:sldMkLst>
          <pc:docMk/>
          <pc:sldMk cId="3396986322" sldId="410"/>
        </pc:sldMkLst>
        <pc:spChg chg="mod">
          <ac:chgData name="GARNIER Olivier (DGSEI)" userId="280b454e-5670-4576-afa8-eea6d557740c" providerId="ADAL" clId="{4E3733FE-0315-46DB-8A64-DFBC69C60F71}" dt="2025-06-09T21:07:43.673" v="1098" actId="20577"/>
          <ac:spMkLst>
            <pc:docMk/>
            <pc:sldMk cId="3396986322" sldId="410"/>
            <ac:spMk id="4" creationId="{00000000-0000-0000-0000-000000000000}"/>
          </ac:spMkLst>
        </pc:spChg>
      </pc:sldChg>
      <pc:sldChg chg="modSp mod">
        <pc:chgData name="GARNIER Olivier (DGSEI)" userId="280b454e-5670-4576-afa8-eea6d557740c" providerId="ADAL" clId="{4E3733FE-0315-46DB-8A64-DFBC69C60F71}" dt="2025-06-09T20:49:29.411" v="386" actId="20577"/>
        <pc:sldMkLst>
          <pc:docMk/>
          <pc:sldMk cId="1327368165" sldId="411"/>
        </pc:sldMkLst>
        <pc:spChg chg="mod">
          <ac:chgData name="GARNIER Olivier (DGSEI)" userId="280b454e-5670-4576-afa8-eea6d557740c" providerId="ADAL" clId="{4E3733FE-0315-46DB-8A64-DFBC69C60F71}" dt="2025-06-09T20:49:29.411" v="386" actId="20577"/>
          <ac:spMkLst>
            <pc:docMk/>
            <pc:sldMk cId="1327368165" sldId="411"/>
            <ac:spMk id="4" creationId="{00000000-0000-0000-0000-000000000000}"/>
          </ac:spMkLst>
        </pc:spChg>
      </pc:sldChg>
      <pc:sldChg chg="addSp delSp modSp mod">
        <pc:chgData name="GARNIER Olivier (DGSEI)" userId="280b454e-5670-4576-afa8-eea6d557740c" providerId="ADAL" clId="{4E3733FE-0315-46DB-8A64-DFBC69C60F71}" dt="2025-06-09T19:00:40.854" v="40" actId="1076"/>
        <pc:sldMkLst>
          <pc:docMk/>
          <pc:sldMk cId="185460624" sldId="412"/>
        </pc:sldMkLst>
        <pc:spChg chg="mod">
          <ac:chgData name="GARNIER Olivier (DGSEI)" userId="280b454e-5670-4576-afa8-eea6d557740c" providerId="ADAL" clId="{4E3733FE-0315-46DB-8A64-DFBC69C60F71}" dt="2025-06-09T19:00:23.470" v="39" actId="20577"/>
          <ac:spMkLst>
            <pc:docMk/>
            <pc:sldMk cId="185460624" sldId="412"/>
            <ac:spMk id="2" creationId="{1A6B9969-2CAF-09CB-17E5-18E41F5BBEE8}"/>
          </ac:spMkLst>
        </pc:spChg>
        <pc:spChg chg="del">
          <ac:chgData name="GARNIER Olivier (DGSEI)" userId="280b454e-5670-4576-afa8-eea6d557740c" providerId="ADAL" clId="{4E3733FE-0315-46DB-8A64-DFBC69C60F71}" dt="2025-06-09T18:59:30.042" v="0" actId="478"/>
          <ac:spMkLst>
            <pc:docMk/>
            <pc:sldMk cId="185460624" sldId="412"/>
            <ac:spMk id="4" creationId="{D974442E-2476-8681-BDDC-ED6AA932C760}"/>
          </ac:spMkLst>
        </pc:spChg>
        <pc:spChg chg="add mod">
          <ac:chgData name="GARNIER Olivier (DGSEI)" userId="280b454e-5670-4576-afa8-eea6d557740c" providerId="ADAL" clId="{4E3733FE-0315-46DB-8A64-DFBC69C60F71}" dt="2025-06-09T18:59:30.042" v="0" actId="478"/>
          <ac:spMkLst>
            <pc:docMk/>
            <pc:sldMk cId="185460624" sldId="412"/>
            <ac:spMk id="5" creationId="{6DDE914C-72FD-5318-9B12-F2366BCC42B0}"/>
          </ac:spMkLst>
        </pc:spChg>
        <pc:spChg chg="mod">
          <ac:chgData name="GARNIER Olivier (DGSEI)" userId="280b454e-5670-4576-afa8-eea6d557740c" providerId="ADAL" clId="{4E3733FE-0315-46DB-8A64-DFBC69C60F71}" dt="2025-06-09T19:00:40.854" v="40" actId="1076"/>
          <ac:spMkLst>
            <pc:docMk/>
            <pc:sldMk cId="185460624" sldId="412"/>
            <ac:spMk id="6" creationId="{905F5FCB-B092-4DA6-1A83-73709F35D019}"/>
          </ac:spMkLst>
        </pc:spChg>
      </pc:sldChg>
      <pc:sldChg chg="modSp mod">
        <pc:chgData name="GARNIER Olivier (DGSEI)" userId="280b454e-5670-4576-afa8-eea6d557740c" providerId="ADAL" clId="{4E3733FE-0315-46DB-8A64-DFBC69C60F71}" dt="2025-06-09T21:02:26.729" v="913" actId="20577"/>
        <pc:sldMkLst>
          <pc:docMk/>
          <pc:sldMk cId="594881637" sldId="413"/>
        </pc:sldMkLst>
        <pc:spChg chg="mod">
          <ac:chgData name="GARNIER Olivier (DGSEI)" userId="280b454e-5670-4576-afa8-eea6d557740c" providerId="ADAL" clId="{4E3733FE-0315-46DB-8A64-DFBC69C60F71}" dt="2025-06-09T21:02:26.729" v="913" actId="20577"/>
          <ac:spMkLst>
            <pc:docMk/>
            <pc:sldMk cId="594881637" sldId="413"/>
            <ac:spMk id="4" creationId="{00000000-0000-0000-0000-000000000000}"/>
          </ac:spMkLst>
        </pc:spChg>
      </pc:sldChg>
      <pc:sldChg chg="modSp mod ord">
        <pc:chgData name="GARNIER Olivier (DGSEI)" userId="280b454e-5670-4576-afa8-eea6d557740c" providerId="ADAL" clId="{4E3733FE-0315-46DB-8A64-DFBC69C60F71}" dt="2025-06-09T20:59:20.617" v="779"/>
        <pc:sldMkLst>
          <pc:docMk/>
          <pc:sldMk cId="638137637" sldId="417"/>
        </pc:sldMkLst>
        <pc:spChg chg="mod">
          <ac:chgData name="GARNIER Olivier (DGSEI)" userId="280b454e-5670-4576-afa8-eea6d557740c" providerId="ADAL" clId="{4E3733FE-0315-46DB-8A64-DFBC69C60F71}" dt="2025-06-09T20:57:02.663" v="753" actId="20577"/>
          <ac:spMkLst>
            <pc:docMk/>
            <pc:sldMk cId="638137637" sldId="417"/>
            <ac:spMk id="4" creationId="{00000000-0000-0000-0000-000000000000}"/>
          </ac:spMkLst>
        </pc:spChg>
      </pc:sldChg>
      <pc:sldChg chg="addSp modSp mod">
        <pc:chgData name="GARNIER Olivier (DGSEI)" userId="280b454e-5670-4576-afa8-eea6d557740c" providerId="ADAL" clId="{4E3733FE-0315-46DB-8A64-DFBC69C60F71}" dt="2025-06-09T19:09:03.332" v="274" actId="1076"/>
        <pc:sldMkLst>
          <pc:docMk/>
          <pc:sldMk cId="1741499495" sldId="418"/>
        </pc:sldMkLst>
        <pc:spChg chg="mod">
          <ac:chgData name="GARNIER Olivier (DGSEI)" userId="280b454e-5670-4576-afa8-eea6d557740c" providerId="ADAL" clId="{4E3733FE-0315-46DB-8A64-DFBC69C60F71}" dt="2025-06-09T19:07:01.240" v="152" actId="20577"/>
          <ac:spMkLst>
            <pc:docMk/>
            <pc:sldMk cId="1741499495" sldId="418"/>
            <ac:spMk id="4" creationId="{00000000-0000-0000-0000-000000000000}"/>
          </ac:spMkLst>
        </pc:spChg>
        <pc:spChg chg="add mod">
          <ac:chgData name="GARNIER Olivier (DGSEI)" userId="280b454e-5670-4576-afa8-eea6d557740c" providerId="ADAL" clId="{4E3733FE-0315-46DB-8A64-DFBC69C60F71}" dt="2025-06-09T19:08:40.509" v="271" actId="403"/>
          <ac:spMkLst>
            <pc:docMk/>
            <pc:sldMk cId="1741499495" sldId="418"/>
            <ac:spMk id="5" creationId="{A13B8D63-67E1-0D73-46EA-B1836E093DB1}"/>
          </ac:spMkLst>
        </pc:spChg>
        <pc:spChg chg="mod">
          <ac:chgData name="GARNIER Olivier (DGSEI)" userId="280b454e-5670-4576-afa8-eea6d557740c" providerId="ADAL" clId="{4E3733FE-0315-46DB-8A64-DFBC69C60F71}" dt="2025-06-09T19:05:57.065" v="104" actId="14100"/>
          <ac:spMkLst>
            <pc:docMk/>
            <pc:sldMk cId="1741499495" sldId="418"/>
            <ac:spMk id="7" creationId="{00000000-0000-0000-0000-000000000000}"/>
          </ac:spMkLst>
        </pc:spChg>
        <pc:graphicFrameChg chg="mod">
          <ac:chgData name="GARNIER Olivier (DGSEI)" userId="280b454e-5670-4576-afa8-eea6d557740c" providerId="ADAL" clId="{4E3733FE-0315-46DB-8A64-DFBC69C60F71}" dt="2025-06-09T19:09:03.332" v="274" actId="1076"/>
          <ac:graphicFrameMkLst>
            <pc:docMk/>
            <pc:sldMk cId="1741499495" sldId="418"/>
            <ac:graphicFrameMk id="6" creationId="{FC24610A-20DB-4175-AA9B-B2832AB1EBC8}"/>
          </ac:graphicFrameMkLst>
        </pc:graphicFrameChg>
      </pc:sldChg>
      <pc:sldChg chg="modSp new mod">
        <pc:chgData name="GARNIER Olivier (DGSEI)" userId="280b454e-5670-4576-afa8-eea6d557740c" providerId="ADAL" clId="{4E3733FE-0315-46DB-8A64-DFBC69C60F71}" dt="2025-06-09T20:47:55.945" v="345" actId="14100"/>
        <pc:sldMkLst>
          <pc:docMk/>
          <pc:sldMk cId="3094793107" sldId="419"/>
        </pc:sldMkLst>
        <pc:spChg chg="mod">
          <ac:chgData name="GARNIER Olivier (DGSEI)" userId="280b454e-5670-4576-afa8-eea6d557740c" providerId="ADAL" clId="{4E3733FE-0315-46DB-8A64-DFBC69C60F71}" dt="2025-06-09T20:47:55.945" v="345" actId="14100"/>
          <ac:spMkLst>
            <pc:docMk/>
            <pc:sldMk cId="3094793107" sldId="419"/>
            <ac:spMk id="2" creationId="{312438FC-DC5B-2517-A9E3-66239FB2E189}"/>
          </ac:spMkLst>
        </pc:spChg>
      </pc:sldChg>
      <pc:sldChg chg="modSp new mod">
        <pc:chgData name="GARNIER Olivier (DGSEI)" userId="280b454e-5670-4576-afa8-eea6d557740c" providerId="ADAL" clId="{4E3733FE-0315-46DB-8A64-DFBC69C60F71}" dt="2025-06-09T20:48:39.127" v="383" actId="14100"/>
        <pc:sldMkLst>
          <pc:docMk/>
          <pc:sldMk cId="1655526097" sldId="420"/>
        </pc:sldMkLst>
        <pc:spChg chg="mod">
          <ac:chgData name="GARNIER Olivier (DGSEI)" userId="280b454e-5670-4576-afa8-eea6d557740c" providerId="ADAL" clId="{4E3733FE-0315-46DB-8A64-DFBC69C60F71}" dt="2025-06-09T20:48:39.127" v="383" actId="14100"/>
          <ac:spMkLst>
            <pc:docMk/>
            <pc:sldMk cId="1655526097" sldId="420"/>
            <ac:spMk id="2" creationId="{C17C5CA6-9A3D-A634-3458-430CF76DDD76}"/>
          </ac:spMkLst>
        </pc:spChg>
        <pc:spChg chg="mod">
          <ac:chgData name="GARNIER Olivier (DGSEI)" userId="280b454e-5670-4576-afa8-eea6d557740c" providerId="ADAL" clId="{4E3733FE-0315-46DB-8A64-DFBC69C60F71}" dt="2025-06-09T20:48:15.821" v="347" actId="20577"/>
          <ac:spMkLst>
            <pc:docMk/>
            <pc:sldMk cId="1655526097" sldId="420"/>
            <ac:spMk id="5" creationId="{E6680FB9-1809-90EF-21D3-7C06B375658C}"/>
          </ac:spMkLst>
        </pc:spChg>
      </pc:sldChg>
      <pc:sldChg chg="addSp delSp modSp add mod">
        <pc:chgData name="GARNIER Olivier (DGSEI)" userId="280b454e-5670-4576-afa8-eea6d557740c" providerId="ADAL" clId="{4E3733FE-0315-46DB-8A64-DFBC69C60F71}" dt="2025-06-09T21:14:46.147" v="1168" actId="20577"/>
        <pc:sldMkLst>
          <pc:docMk/>
          <pc:sldMk cId="3818986014" sldId="421"/>
        </pc:sldMkLst>
        <pc:spChg chg="mod">
          <ac:chgData name="GARNIER Olivier (DGSEI)" userId="280b454e-5670-4576-afa8-eea6d557740c" providerId="ADAL" clId="{4E3733FE-0315-46DB-8A64-DFBC69C60F71}" dt="2025-06-09T21:14:46.147" v="1168" actId="20577"/>
          <ac:spMkLst>
            <pc:docMk/>
            <pc:sldMk cId="3818986014" sldId="421"/>
            <ac:spMk id="19" creationId="{00000000-0000-0000-0000-000000000000}"/>
          </ac:spMkLst>
        </pc:spChg>
        <pc:graphicFrameChg chg="del mod">
          <ac:chgData name="GARNIER Olivier (DGSEI)" userId="280b454e-5670-4576-afa8-eea6d557740c" providerId="ADAL" clId="{4E3733FE-0315-46DB-8A64-DFBC69C60F71}" dt="2025-06-09T21:13:40.835" v="1107" actId="478"/>
          <ac:graphicFrameMkLst>
            <pc:docMk/>
            <pc:sldMk cId="3818986014" sldId="421"/>
            <ac:graphicFrameMk id="4" creationId="{D7C2599F-964B-1E20-B11C-F008EF592F55}"/>
          </ac:graphicFrameMkLst>
        </pc:graphicFrameChg>
        <pc:picChg chg="del">
          <ac:chgData name="GARNIER Olivier (DGSEI)" userId="280b454e-5670-4576-afa8-eea6d557740c" providerId="ADAL" clId="{4E3733FE-0315-46DB-8A64-DFBC69C60F71}" dt="2025-06-09T21:11:25.040" v="1102" actId="478"/>
          <ac:picMkLst>
            <pc:docMk/>
            <pc:sldMk cId="3818986014" sldId="421"/>
            <ac:picMk id="2" creationId="{00000000-0000-0000-0000-000000000000}"/>
          </ac:picMkLst>
        </pc:picChg>
        <pc:picChg chg="del mod">
          <ac:chgData name="GARNIER Olivier (DGSEI)" userId="280b454e-5670-4576-afa8-eea6d557740c" providerId="ADAL" clId="{4E3733FE-0315-46DB-8A64-DFBC69C60F71}" dt="2025-06-09T21:11:38.469" v="1104" actId="478"/>
          <ac:picMkLst>
            <pc:docMk/>
            <pc:sldMk cId="3818986014" sldId="421"/>
            <ac:picMk id="3" creationId="{BBA96A40-E324-BF89-BDD9-4579A764468D}"/>
          </ac:picMkLst>
        </pc:picChg>
        <pc:picChg chg="del">
          <ac:chgData name="GARNIER Olivier (DGSEI)" userId="280b454e-5670-4576-afa8-eea6d557740c" providerId="ADAL" clId="{4E3733FE-0315-46DB-8A64-DFBC69C60F71}" dt="2025-06-09T21:11:23.997" v="1101" actId="478"/>
          <ac:picMkLst>
            <pc:docMk/>
            <pc:sldMk cId="3818986014" sldId="421"/>
            <ac:picMk id="6" creationId="{00000000-0000-0000-0000-000000000000}"/>
          </ac:picMkLst>
        </pc:picChg>
        <pc:picChg chg="add mod">
          <ac:chgData name="GARNIER Olivier (DGSEI)" userId="280b454e-5670-4576-afa8-eea6d557740c" providerId="ADAL" clId="{4E3733FE-0315-46DB-8A64-DFBC69C60F71}" dt="2025-06-09T21:13:54.691" v="1111" actId="14100"/>
          <ac:picMkLst>
            <pc:docMk/>
            <pc:sldMk cId="3818986014" sldId="421"/>
            <ac:picMk id="7" creationId="{ADA3D8C4-E13F-E05F-1100-D3FDE525419E}"/>
          </ac:picMkLst>
        </pc:picChg>
      </pc:sldChg>
      <pc:sldChg chg="addSp delSp modSp new mod">
        <pc:chgData name="GARNIER Olivier (DGSEI)" userId="280b454e-5670-4576-afa8-eea6d557740c" providerId="ADAL" clId="{4E3733FE-0315-46DB-8A64-DFBC69C60F71}" dt="2025-06-09T21:16:04.883" v="1210" actId="255"/>
        <pc:sldMkLst>
          <pc:docMk/>
          <pc:sldMk cId="464566019" sldId="422"/>
        </pc:sldMkLst>
        <pc:spChg chg="mod">
          <ac:chgData name="GARNIER Olivier (DGSEI)" userId="280b454e-5670-4576-afa8-eea6d557740c" providerId="ADAL" clId="{4E3733FE-0315-46DB-8A64-DFBC69C60F71}" dt="2025-06-09T21:16:04.883" v="1210" actId="255"/>
          <ac:spMkLst>
            <pc:docMk/>
            <pc:sldMk cId="464566019" sldId="422"/>
            <ac:spMk id="4" creationId="{65C34852-45F8-38CF-5323-A4997F71237C}"/>
          </ac:spMkLst>
        </pc:spChg>
        <pc:spChg chg="del">
          <ac:chgData name="GARNIER Olivier (DGSEI)" userId="280b454e-5670-4576-afa8-eea6d557740c" providerId="ADAL" clId="{4E3733FE-0315-46DB-8A64-DFBC69C60F71}" dt="2025-06-09T21:15:48.322" v="1173" actId="478"/>
          <ac:spMkLst>
            <pc:docMk/>
            <pc:sldMk cId="464566019" sldId="422"/>
            <ac:spMk id="5" creationId="{B06E642A-1D68-AB9A-8106-20FCE4BCDC6B}"/>
          </ac:spMkLst>
        </pc:spChg>
        <pc:picChg chg="add mod">
          <ac:chgData name="GARNIER Olivier (DGSEI)" userId="280b454e-5670-4576-afa8-eea6d557740c" providerId="ADAL" clId="{4E3733FE-0315-46DB-8A64-DFBC69C60F71}" dt="2025-06-09T21:15:44.839" v="1172" actId="14100"/>
          <ac:picMkLst>
            <pc:docMk/>
            <pc:sldMk cId="464566019" sldId="422"/>
            <ac:picMk id="7" creationId="{3453C9D5-31C7-DAA3-3689-2252C50123BC}"/>
          </ac:picMkLst>
        </pc:picChg>
      </pc:sldChg>
      <pc:sldChg chg="addSp delSp modSp new mod">
        <pc:chgData name="GARNIER Olivier (DGSEI)" userId="280b454e-5670-4576-afa8-eea6d557740c" providerId="ADAL" clId="{4E3733FE-0315-46DB-8A64-DFBC69C60F71}" dt="2025-06-09T21:17:02.380" v="1243" actId="14100"/>
        <pc:sldMkLst>
          <pc:docMk/>
          <pc:sldMk cId="3303470756" sldId="423"/>
        </pc:sldMkLst>
        <pc:spChg chg="mod">
          <ac:chgData name="GARNIER Olivier (DGSEI)" userId="280b454e-5670-4576-afa8-eea6d557740c" providerId="ADAL" clId="{4E3733FE-0315-46DB-8A64-DFBC69C60F71}" dt="2025-06-09T21:16:37.340" v="1240" actId="255"/>
          <ac:spMkLst>
            <pc:docMk/>
            <pc:sldMk cId="3303470756" sldId="423"/>
            <ac:spMk id="4" creationId="{B2AA78C9-7D71-8F81-C6AE-0665ED74BCF3}"/>
          </ac:spMkLst>
        </pc:spChg>
        <pc:spChg chg="del">
          <ac:chgData name="GARNIER Olivier (DGSEI)" userId="280b454e-5670-4576-afa8-eea6d557740c" providerId="ADAL" clId="{4E3733FE-0315-46DB-8A64-DFBC69C60F71}" dt="2025-06-09T21:16:15.664" v="1212" actId="478"/>
          <ac:spMkLst>
            <pc:docMk/>
            <pc:sldMk cId="3303470756" sldId="423"/>
            <ac:spMk id="5" creationId="{3BB4323D-0471-AB00-2531-CFFD509EB282}"/>
          </ac:spMkLst>
        </pc:spChg>
        <pc:picChg chg="add mod">
          <ac:chgData name="GARNIER Olivier (DGSEI)" userId="280b454e-5670-4576-afa8-eea6d557740c" providerId="ADAL" clId="{4E3733FE-0315-46DB-8A64-DFBC69C60F71}" dt="2025-06-09T21:17:02.380" v="1243" actId="14100"/>
          <ac:picMkLst>
            <pc:docMk/>
            <pc:sldMk cId="3303470756" sldId="423"/>
            <ac:picMk id="7" creationId="{7209BEF7-84CD-CB31-BEE0-54AC2B55F9E9}"/>
          </ac:picMkLst>
        </pc:picChg>
      </pc:sldChg>
      <pc:sldChg chg="addSp delSp modSp new mod">
        <pc:chgData name="GARNIER Olivier (DGSEI)" userId="280b454e-5670-4576-afa8-eea6d557740c" providerId="ADAL" clId="{4E3733FE-0315-46DB-8A64-DFBC69C60F71}" dt="2025-06-09T21:19:01.944" v="1302" actId="20577"/>
        <pc:sldMkLst>
          <pc:docMk/>
          <pc:sldMk cId="3450122537" sldId="424"/>
        </pc:sldMkLst>
        <pc:spChg chg="mod">
          <ac:chgData name="GARNIER Olivier (DGSEI)" userId="280b454e-5670-4576-afa8-eea6d557740c" providerId="ADAL" clId="{4E3733FE-0315-46DB-8A64-DFBC69C60F71}" dt="2025-06-09T21:19:01.944" v="1302" actId="20577"/>
          <ac:spMkLst>
            <pc:docMk/>
            <pc:sldMk cId="3450122537" sldId="424"/>
            <ac:spMk id="4" creationId="{0D32E4A7-6C86-1C77-7234-D2838B1F0A4D}"/>
          </ac:spMkLst>
        </pc:spChg>
        <pc:spChg chg="del">
          <ac:chgData name="GARNIER Olivier (DGSEI)" userId="280b454e-5670-4576-afa8-eea6d557740c" providerId="ADAL" clId="{4E3733FE-0315-46DB-8A64-DFBC69C60F71}" dt="2025-06-09T21:17:13.636" v="1245" actId="478"/>
          <ac:spMkLst>
            <pc:docMk/>
            <pc:sldMk cId="3450122537" sldId="424"/>
            <ac:spMk id="5" creationId="{AA4C4A15-BAD5-65A6-C976-19566CCBD188}"/>
          </ac:spMkLst>
        </pc:spChg>
        <pc:picChg chg="add mod">
          <ac:chgData name="GARNIER Olivier (DGSEI)" userId="280b454e-5670-4576-afa8-eea6d557740c" providerId="ADAL" clId="{4E3733FE-0315-46DB-8A64-DFBC69C60F71}" dt="2025-06-09T21:18:02.051" v="1247" actId="14100"/>
          <ac:picMkLst>
            <pc:docMk/>
            <pc:sldMk cId="3450122537" sldId="424"/>
            <ac:picMk id="7" creationId="{C9FBA57A-6C74-9549-DCFB-13605A17CADB}"/>
          </ac:picMkLst>
        </pc:picChg>
      </pc:sldChg>
      <pc:sldChg chg="addSp delSp modSp new mod">
        <pc:chgData name="GARNIER Olivier (DGSEI)" userId="280b454e-5670-4576-afa8-eea6d557740c" providerId="ADAL" clId="{4E3733FE-0315-46DB-8A64-DFBC69C60F71}" dt="2025-06-09T21:20:40.282" v="1374" actId="255"/>
        <pc:sldMkLst>
          <pc:docMk/>
          <pc:sldMk cId="3410268963" sldId="425"/>
        </pc:sldMkLst>
        <pc:spChg chg="mod">
          <ac:chgData name="GARNIER Olivier (DGSEI)" userId="280b454e-5670-4576-afa8-eea6d557740c" providerId="ADAL" clId="{4E3733FE-0315-46DB-8A64-DFBC69C60F71}" dt="2025-06-09T21:20:40.282" v="1374" actId="255"/>
          <ac:spMkLst>
            <pc:docMk/>
            <pc:sldMk cId="3410268963" sldId="425"/>
            <ac:spMk id="4" creationId="{C8B110FA-3CB8-B58A-D50E-F35F4032DDEC}"/>
          </ac:spMkLst>
        </pc:spChg>
        <pc:spChg chg="del">
          <ac:chgData name="GARNIER Olivier (DGSEI)" userId="280b454e-5670-4576-afa8-eea6d557740c" providerId="ADAL" clId="{4E3733FE-0315-46DB-8A64-DFBC69C60F71}" dt="2025-06-09T21:19:10.993" v="1304" actId="478"/>
          <ac:spMkLst>
            <pc:docMk/>
            <pc:sldMk cId="3410268963" sldId="425"/>
            <ac:spMk id="5" creationId="{8F6BA592-A8BD-92D7-2F0D-A1B8663089AE}"/>
          </ac:spMkLst>
        </pc:spChg>
        <pc:picChg chg="add mod">
          <ac:chgData name="GARNIER Olivier (DGSEI)" userId="280b454e-5670-4576-afa8-eea6d557740c" providerId="ADAL" clId="{4E3733FE-0315-46DB-8A64-DFBC69C60F71}" dt="2025-06-09T21:19:45.839" v="1307" actId="14100"/>
          <ac:picMkLst>
            <pc:docMk/>
            <pc:sldMk cId="3410268963" sldId="425"/>
            <ac:picMk id="7" creationId="{6AD446BA-FFC8-9229-8371-79DF704CD259}"/>
          </ac:picMkLst>
        </pc:picChg>
      </pc:sldChg>
      <pc:sldMasterChg chg="modSp mod modSldLayout">
        <pc:chgData name="GARNIER Olivier (DGSEI)" userId="280b454e-5670-4576-afa8-eea6d557740c" providerId="ADAL" clId="{4E3733FE-0315-46DB-8A64-DFBC69C60F71}" dt="2025-06-09T20:45:53.464" v="303" actId="20577"/>
        <pc:sldMasterMkLst>
          <pc:docMk/>
          <pc:sldMasterMk cId="1205739404" sldId="2147483648"/>
        </pc:sldMasterMkLst>
        <pc:spChg chg="mod">
          <ac:chgData name="GARNIER Olivier (DGSEI)" userId="280b454e-5670-4576-afa8-eea6d557740c" providerId="ADAL" clId="{4E3733FE-0315-46DB-8A64-DFBC69C60F71}" dt="2025-06-09T20:45:53.464" v="303" actId="20577"/>
          <ac:spMkLst>
            <pc:docMk/>
            <pc:sldMasterMk cId="1205739404" sldId="2147483648"/>
            <ac:spMk id="5" creationId="{57D371D3-D8CE-8C47-A8AC-AB8AC628D38E}"/>
          </ac:spMkLst>
        </pc:spChg>
        <pc:sldLayoutChg chg="modSp mod">
          <pc:chgData name="GARNIER Olivier (DGSEI)" userId="280b454e-5670-4576-afa8-eea6d557740c" providerId="ADAL" clId="{4E3733FE-0315-46DB-8A64-DFBC69C60F71}" dt="2025-06-09T20:44:39.533" v="296" actId="20577"/>
          <pc:sldLayoutMkLst>
            <pc:docMk/>
            <pc:sldMasterMk cId="1205739404" sldId="2147483648"/>
            <pc:sldLayoutMk cId="2433199834" sldId="2147483748"/>
          </pc:sldLayoutMkLst>
          <pc:spChg chg="mod">
            <ac:chgData name="GARNIER Olivier (DGSEI)" userId="280b454e-5670-4576-afa8-eea6d557740c" providerId="ADAL" clId="{4E3733FE-0315-46DB-8A64-DFBC69C60F71}" dt="2025-06-09T20:44:39.533" v="296" actId="20577"/>
            <ac:spMkLst>
              <pc:docMk/>
              <pc:sldMasterMk cId="1205739404" sldId="2147483648"/>
              <pc:sldLayoutMk cId="2433199834" sldId="2147483748"/>
              <ac:spMk id="24" creationId="{EFE1E510-AC38-E227-DBB7-44D9FA03EB38}"/>
            </ac:spMkLst>
          </pc:spChg>
        </pc:sldLayoutChg>
      </pc:sldMaster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5869-E05D-CB4C-8F5A-8247A0E8C7F3}" type="datetimeFigureOut">
              <a:rPr lang="fr-FR" smtClean="0"/>
              <a:t>16/06/2025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951EE-8CF1-EF4B-97F8-3C962D9870F1}" type="slidenum">
              <a:rPr lang="fr-FR" smtClean="0"/>
              <a:t>‹N°›</a:t>
            </a:fld>
            <a:endParaRPr lang="fr-FR"/>
          </a:p>
        </p:txBody>
      </p:sp>
      <p:pic>
        <p:nvPicPr>
          <p:cNvPr id="8" name="Image 7">
            <a:extLst>
              <a:ext uri="{FF2B5EF4-FFF2-40B4-BE49-F238E27FC236}">
                <a16:creationId xmlns:a16="http://schemas.microsoft.com/office/drawing/2014/main" id="{9302268C-C0C1-8A46-8C24-1EE695769DBF}"/>
              </a:ext>
            </a:extLst>
          </p:cNvPr>
          <p:cNvPicPr>
            <a:picLocks noChangeAspect="1"/>
          </p:cNvPicPr>
          <p:nvPr/>
        </p:nvPicPr>
        <p:blipFill>
          <a:blip r:embed="rId2"/>
          <a:stretch>
            <a:fillRect/>
          </a:stretch>
        </p:blipFill>
        <p:spPr>
          <a:xfrm>
            <a:off x="9501178" y="6386718"/>
            <a:ext cx="789045" cy="394523"/>
          </a:xfrm>
          <a:prstGeom prst="rect">
            <a:avLst/>
          </a:prstGeom>
        </p:spPr>
      </p:pic>
    </p:spTree>
    <p:extLst>
      <p:ext uri="{BB962C8B-B14F-4D97-AF65-F5344CB8AC3E}">
        <p14:creationId xmlns:p14="http://schemas.microsoft.com/office/powerpoint/2010/main" val="1203161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7.emf"/><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7.em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triangle ble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5753380" cy="2012932"/>
          </a:xfrm>
        </p:spPr>
        <p:txBody>
          <a:bodyPr>
            <a:noAutofit/>
          </a:bodyPr>
          <a:lstStyle>
            <a:lvl1pPr>
              <a:defRPr sz="4500" b="1" i="0" cap="all" baseline="0">
                <a:solidFill>
                  <a:srgbClr val="31429B"/>
                </a:solidFill>
              </a:defRPr>
            </a:lvl1pPr>
          </a:lstStyle>
          <a:p>
            <a:r>
              <a:rPr lang="fr-FR" dirty="0"/>
              <a:t>TITRE 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2716062" y="6275761"/>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2716063" y="3792334"/>
            <a:ext cx="4832798" cy="232291"/>
          </a:xfrm>
          <a:prstGeom prst="rect">
            <a:avLst/>
          </a:prstGeo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2716063" y="4047168"/>
            <a:ext cx="4832798" cy="365124"/>
          </a:xfrm>
          <a:prstGeom prst="rect">
            <a:avLst/>
          </a:prstGeom>
        </p:spPr>
        <p:txBody>
          <a:bodyPr>
            <a:noAutofit/>
          </a:bodyPr>
          <a:lstStyle>
            <a:lvl1pPr marL="0" indent="0">
              <a:buNone/>
              <a:defRPr lang="fr-FR" sz="1400" b="1" i="0" kern="1200" cap="all" baseline="0" dirty="0" smtClean="0">
                <a:solidFill>
                  <a:srgbClr val="4171D9"/>
                </a:solidFill>
                <a:latin typeface="+mj-lt"/>
                <a:ea typeface="+mj-ea"/>
                <a:cs typeface="+mj-cs"/>
              </a:defRPr>
            </a:lvl1pPr>
          </a:lstStyle>
          <a:p>
            <a:pPr lvl="0"/>
            <a:r>
              <a:rPr lang="fr-FR" dirty="0"/>
              <a:t>NOM DU Service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975588"/>
            <a:ext cx="2882900" cy="3340100"/>
          </a:xfrm>
          <a:prstGeom prst="rect">
            <a:avLst/>
          </a:prstGeom>
        </p:spPr>
      </p:pic>
      <p:sp>
        <p:nvSpPr>
          <p:cNvPr id="12" name="Espace réservé du texte 11">
            <a:extLst>
              <a:ext uri="{FF2B5EF4-FFF2-40B4-BE49-F238E27FC236}">
                <a16:creationId xmlns:a16="http://schemas.microsoft.com/office/drawing/2014/main" id="{0EC744D2-F1DC-3F90-C3EC-F1ACE8E6174F}"/>
              </a:ext>
            </a:extLst>
          </p:cNvPr>
          <p:cNvSpPr>
            <a:spLocks noGrp="1"/>
          </p:cNvSpPr>
          <p:nvPr>
            <p:ph type="body" sz="quarter" idx="13" hasCustomPrompt="1"/>
          </p:nvPr>
        </p:nvSpPr>
        <p:spPr>
          <a:xfrm>
            <a:off x="2716062" y="2923109"/>
            <a:ext cx="8076855" cy="746745"/>
          </a:xfrm>
          <a:prstGeom prst="rect">
            <a:avLst/>
          </a:prstGeom>
        </p:spPr>
        <p:txBody>
          <a:bodyPr lIns="90000">
            <a:noAutofit/>
          </a:bodyPr>
          <a:lstStyle>
            <a:lvl1pPr marL="0" indent="0">
              <a:buNone/>
              <a:defRPr sz="4500" b="1">
                <a:solidFill>
                  <a:srgbClr val="31429B"/>
                </a:solidFill>
                <a:latin typeface="+mj-lt"/>
              </a:defRPr>
            </a:lvl1pPr>
            <a:lvl2pPr marL="457200" indent="0">
              <a:buNone/>
              <a:defRPr lang="fr-FR" sz="4500" b="1" i="0" kern="1200" cap="all" baseline="0" dirty="0">
                <a:solidFill>
                  <a:srgbClr val="31429B"/>
                </a:solidFill>
                <a:latin typeface="+mj-lt"/>
                <a:ea typeface="+mj-ea"/>
                <a:cs typeface="+mj-cs"/>
              </a:defRPr>
            </a:lvl2pPr>
          </a:lstStyle>
          <a:p>
            <a:pPr lvl="0"/>
            <a:r>
              <a:rPr lang="fr-FR" dirty="0"/>
              <a:t>Sous-titre de la présentation</a:t>
            </a:r>
          </a:p>
        </p:txBody>
      </p:sp>
      <p:pic>
        <p:nvPicPr>
          <p:cNvPr id="4" name="Imag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324744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U_GRAPHIQU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3" name="Espace réservé du graphique 2">
            <a:extLst>
              <a:ext uri="{FF2B5EF4-FFF2-40B4-BE49-F238E27FC236}">
                <a16:creationId xmlns:a16="http://schemas.microsoft.com/office/drawing/2014/main" id="{C78ACD49-0C8A-908F-25F8-3B582433C70A}"/>
              </a:ext>
            </a:extLst>
          </p:cNvPr>
          <p:cNvSpPr>
            <a:spLocks noGrp="1"/>
          </p:cNvSpPr>
          <p:nvPr>
            <p:ph type="chart" sz="quarter" idx="15"/>
          </p:nvPr>
        </p:nvSpPr>
        <p:spPr>
          <a:xfrm>
            <a:off x="2366683" y="2595282"/>
            <a:ext cx="8785505" cy="2974042"/>
          </a:xfrm>
          <a:prstGeom prst="rect">
            <a:avLst/>
          </a:prstGeom>
        </p:spPr>
        <p:txBody>
          <a:bodyPr>
            <a:normAutofit/>
          </a:bodyPr>
          <a:lstStyle>
            <a:lvl1pPr marL="0" indent="0">
              <a:buFontTx/>
              <a:buNone/>
              <a:defRPr sz="1200" b="1" i="0" cap="all" baseline="0">
                <a:solidFill>
                  <a:srgbClr val="4171D9"/>
                </a:solidFill>
                <a:latin typeface="Arial" panose="020B0604020202020204" pitchFamily="34" charset="0"/>
              </a:defRPr>
            </a:lvl1pPr>
          </a:lstStyle>
          <a:p>
            <a:endParaRPr lang="fr-FR" dirty="0"/>
          </a:p>
        </p:txBody>
      </p:sp>
      <p:sp>
        <p:nvSpPr>
          <p:cNvPr id="6" name="Espace réservé du texte 5">
            <a:extLst>
              <a:ext uri="{FF2B5EF4-FFF2-40B4-BE49-F238E27FC236}">
                <a16:creationId xmlns:a16="http://schemas.microsoft.com/office/drawing/2014/main" id="{43CAE39F-1511-F701-9235-FAE2E08FB7E6}"/>
              </a:ext>
            </a:extLst>
          </p:cNvPr>
          <p:cNvSpPr>
            <a:spLocks noGrp="1"/>
          </p:cNvSpPr>
          <p:nvPr>
            <p:ph type="body" sz="quarter" idx="16" hasCustomPrompt="1"/>
          </p:nvPr>
        </p:nvSpPr>
        <p:spPr>
          <a:xfrm>
            <a:off x="2366963" y="1827213"/>
            <a:ext cx="8785225" cy="754062"/>
          </a:xfrm>
          <a:prstGeom prst="rect">
            <a:avLst/>
          </a:prstGeom>
        </p:spPr>
        <p:txBody>
          <a:bodyPr/>
          <a:lstStyle>
            <a:lvl1pPr marL="0" indent="0">
              <a:buFontTx/>
              <a:buNone/>
              <a:defRPr sz="1200" b="1" i="0" cap="all" baseline="0">
                <a:solidFill>
                  <a:srgbClr val="4171D9"/>
                </a:solidFill>
              </a:defRPr>
            </a:lvl1pPr>
            <a:lvl2pPr marL="0" indent="0">
              <a:buFontTx/>
              <a:buNone/>
              <a:defRPr sz="1200" baseline="0">
                <a:solidFill>
                  <a:srgbClr val="31429B"/>
                </a:solidFill>
                <a:latin typeface="Arial" panose="020B0604020202020204" pitchFamily="34" charset="0"/>
              </a:defRPr>
            </a:lvl2pPr>
          </a:lstStyle>
          <a:p>
            <a:pPr lvl="0"/>
            <a:r>
              <a:rPr lang="fr-FR" dirty="0"/>
              <a:t>Titre graphique</a:t>
            </a:r>
          </a:p>
          <a:p>
            <a:pPr lvl="1"/>
            <a:r>
              <a:rPr lang="fr-FR" dirty="0"/>
              <a:t>Deuxième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3777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rgbClr val="31429B"/>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rgbClr val="31429B"/>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rgbClr val="31429B"/>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space réservé du texte 19"/>
          <p:cNvSpPr>
            <a:spLocks noGrp="1"/>
          </p:cNvSpPr>
          <p:nvPr>
            <p:ph type="body" sz="quarter" idx="29"/>
          </p:nvPr>
        </p:nvSpPr>
        <p:spPr>
          <a:xfrm>
            <a:off x="687388" y="1262063"/>
            <a:ext cx="2995612" cy="4868862"/>
          </a:xfrm>
        </p:spPr>
        <p:txBody>
          <a:bodyPr/>
          <a:lstStyle>
            <a:lvl1pPr>
              <a:defRPr>
                <a:solidFill>
                  <a:srgbClr val="4171D9"/>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00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2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deux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2356820"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2154953" y="2672836"/>
            <a:ext cx="4171421" cy="1585935"/>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69860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964720B0-3279-5DDC-4A5F-29F87C2CF73F}"/>
              </a:ext>
            </a:extLst>
          </p:cNvPr>
          <p:cNvPicPr>
            <a:picLocks noChangeAspect="1"/>
          </p:cNvPicPr>
          <p:nvPr userDrawn="1"/>
        </p:nvPicPr>
        <p:blipFill>
          <a:blip r:embed="rId2"/>
          <a:stretch>
            <a:fillRect/>
          </a:stretch>
        </p:blipFill>
        <p:spPr>
          <a:xfrm>
            <a:off x="-143787" y="0"/>
            <a:ext cx="1193800" cy="1371600"/>
          </a:xfrm>
          <a:prstGeom prst="rect">
            <a:avLst/>
          </a:prstGeom>
        </p:spPr>
      </p:pic>
      <p:sp>
        <p:nvSpPr>
          <p:cNvPr id="6" name="Ellipse 5">
            <a:extLst>
              <a:ext uri="{FF2B5EF4-FFF2-40B4-BE49-F238E27FC236}">
                <a16:creationId xmlns:a16="http://schemas.microsoft.com/office/drawing/2014/main" id="{D854378F-64F4-0931-84B4-C493ED06751E}"/>
              </a:ext>
            </a:extLst>
          </p:cNvPr>
          <p:cNvSpPr/>
          <p:nvPr userDrawn="1"/>
        </p:nvSpPr>
        <p:spPr>
          <a:xfrm>
            <a:off x="6310735"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6083132" y="2655904"/>
            <a:ext cx="4171421" cy="1602868"/>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9" name="Espace réservé du texte 25">
            <a:extLst>
              <a:ext uri="{FF2B5EF4-FFF2-40B4-BE49-F238E27FC236}">
                <a16:creationId xmlns:a16="http://schemas.microsoft.com/office/drawing/2014/main" id="{76C214AF-E73D-1924-C227-0F1FB9794294}"/>
              </a:ext>
            </a:extLst>
          </p:cNvPr>
          <p:cNvSpPr>
            <a:spLocks noGrp="1"/>
          </p:cNvSpPr>
          <p:nvPr>
            <p:ph type="body" sz="quarter" idx="26" hasCustomPrompt="1"/>
          </p:nvPr>
        </p:nvSpPr>
        <p:spPr>
          <a:xfrm>
            <a:off x="30236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70984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3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71858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4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quatre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8" name="Ellipse 7">
            <a:extLst>
              <a:ext uri="{FF2B5EF4-FFF2-40B4-BE49-F238E27FC236}">
                <a16:creationId xmlns:a16="http://schemas.microsoft.com/office/drawing/2014/main" id="{7C23038A-E9AA-84DB-04CD-7CE89201EC5E}"/>
              </a:ext>
            </a:extLst>
          </p:cNvPr>
          <p:cNvSpPr/>
          <p:nvPr userDrawn="1"/>
        </p:nvSpPr>
        <p:spPr>
          <a:xfrm>
            <a:off x="587747" y="30892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737021" y="39321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847049" y="47616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4" name="Ellipse 3">
            <a:extLst>
              <a:ext uri="{FF2B5EF4-FFF2-40B4-BE49-F238E27FC236}">
                <a16:creationId xmlns:a16="http://schemas.microsoft.com/office/drawing/2014/main" id="{46F8FFFC-050E-8730-F16C-5FEC00B44199}"/>
              </a:ext>
            </a:extLst>
          </p:cNvPr>
          <p:cNvSpPr/>
          <p:nvPr userDrawn="1"/>
        </p:nvSpPr>
        <p:spPr>
          <a:xfrm>
            <a:off x="3246281" y="9556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texte 21">
            <a:extLst>
              <a:ext uri="{FF2B5EF4-FFF2-40B4-BE49-F238E27FC236}">
                <a16:creationId xmlns:a16="http://schemas.microsoft.com/office/drawing/2014/main" id="{6F5FD5F5-BB5C-0142-62E3-E60409FF8D18}"/>
              </a:ext>
            </a:extLst>
          </p:cNvPr>
          <p:cNvSpPr>
            <a:spLocks noGrp="1"/>
          </p:cNvSpPr>
          <p:nvPr>
            <p:ph type="body" sz="quarter" idx="29" hasCustomPrompt="1"/>
          </p:nvPr>
        </p:nvSpPr>
        <p:spPr>
          <a:xfrm>
            <a:off x="3395555" y="17985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8" name="Espace réservé du texte 25">
            <a:extLst>
              <a:ext uri="{FF2B5EF4-FFF2-40B4-BE49-F238E27FC236}">
                <a16:creationId xmlns:a16="http://schemas.microsoft.com/office/drawing/2014/main" id="{0FE6E3F9-F296-4C60-7786-75F6CB2CD40C}"/>
              </a:ext>
            </a:extLst>
          </p:cNvPr>
          <p:cNvSpPr>
            <a:spLocks noGrp="1"/>
          </p:cNvSpPr>
          <p:nvPr>
            <p:ph type="body" sz="quarter" idx="30" hasCustomPrompt="1"/>
          </p:nvPr>
        </p:nvSpPr>
        <p:spPr>
          <a:xfrm>
            <a:off x="3505583" y="26280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llipse 19">
            <a:extLst>
              <a:ext uri="{FF2B5EF4-FFF2-40B4-BE49-F238E27FC236}">
                <a16:creationId xmlns:a16="http://schemas.microsoft.com/office/drawing/2014/main" id="{15162285-8D5B-3BC8-9703-6FB0FB7C2BC6}"/>
              </a:ext>
            </a:extLst>
          </p:cNvPr>
          <p:cNvSpPr/>
          <p:nvPr userDrawn="1"/>
        </p:nvSpPr>
        <p:spPr>
          <a:xfrm>
            <a:off x="5837081" y="31062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texte 21">
            <a:extLst>
              <a:ext uri="{FF2B5EF4-FFF2-40B4-BE49-F238E27FC236}">
                <a16:creationId xmlns:a16="http://schemas.microsoft.com/office/drawing/2014/main" id="{FA992276-9ADC-897A-D7D2-E5C6E3C49F2B}"/>
              </a:ext>
            </a:extLst>
          </p:cNvPr>
          <p:cNvSpPr>
            <a:spLocks noGrp="1"/>
          </p:cNvSpPr>
          <p:nvPr>
            <p:ph type="body" sz="quarter" idx="31" hasCustomPrompt="1"/>
          </p:nvPr>
        </p:nvSpPr>
        <p:spPr>
          <a:xfrm>
            <a:off x="5986355" y="39490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3" name="Espace réservé du texte 25">
            <a:extLst>
              <a:ext uri="{FF2B5EF4-FFF2-40B4-BE49-F238E27FC236}">
                <a16:creationId xmlns:a16="http://schemas.microsoft.com/office/drawing/2014/main" id="{5E2E8772-ED87-DE21-6DD4-F144CC938395}"/>
              </a:ext>
            </a:extLst>
          </p:cNvPr>
          <p:cNvSpPr>
            <a:spLocks noGrp="1"/>
          </p:cNvSpPr>
          <p:nvPr>
            <p:ph type="body" sz="quarter" idx="32" hasCustomPrompt="1"/>
          </p:nvPr>
        </p:nvSpPr>
        <p:spPr>
          <a:xfrm>
            <a:off x="6096383" y="47785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6" name="Ellipse 25">
            <a:extLst>
              <a:ext uri="{FF2B5EF4-FFF2-40B4-BE49-F238E27FC236}">
                <a16:creationId xmlns:a16="http://schemas.microsoft.com/office/drawing/2014/main" id="{CB130F6A-EEDA-3EF6-948D-33E59CFA40F9}"/>
              </a:ext>
            </a:extLst>
          </p:cNvPr>
          <p:cNvSpPr/>
          <p:nvPr userDrawn="1"/>
        </p:nvSpPr>
        <p:spPr>
          <a:xfrm>
            <a:off x="8563347" y="9726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Espace réservé du texte 21">
            <a:extLst>
              <a:ext uri="{FF2B5EF4-FFF2-40B4-BE49-F238E27FC236}">
                <a16:creationId xmlns:a16="http://schemas.microsoft.com/office/drawing/2014/main" id="{8C2BBA56-267F-46CF-BD97-3283089518AD}"/>
              </a:ext>
            </a:extLst>
          </p:cNvPr>
          <p:cNvSpPr>
            <a:spLocks noGrp="1"/>
          </p:cNvSpPr>
          <p:nvPr>
            <p:ph type="body" sz="quarter" idx="33" hasCustomPrompt="1"/>
          </p:nvPr>
        </p:nvSpPr>
        <p:spPr>
          <a:xfrm>
            <a:off x="8712621" y="18154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9" name="Espace réservé du texte 25">
            <a:extLst>
              <a:ext uri="{FF2B5EF4-FFF2-40B4-BE49-F238E27FC236}">
                <a16:creationId xmlns:a16="http://schemas.microsoft.com/office/drawing/2014/main" id="{FFCE5CB5-DF71-6FEC-98B6-41B957147D15}"/>
              </a:ext>
            </a:extLst>
          </p:cNvPr>
          <p:cNvSpPr>
            <a:spLocks noGrp="1"/>
          </p:cNvSpPr>
          <p:nvPr>
            <p:ph type="body" sz="quarter" idx="34" hasCustomPrompt="1"/>
          </p:nvPr>
        </p:nvSpPr>
        <p:spPr>
          <a:xfrm>
            <a:off x="8822649" y="26449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42503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3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chemeClr val="bg1"/>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4" name="Espace réservé du texte 25">
            <a:extLst>
              <a:ext uri="{FF2B5EF4-FFF2-40B4-BE49-F238E27FC236}">
                <a16:creationId xmlns:a16="http://schemas.microsoft.com/office/drawing/2014/main" id="{5D6EC310-F5B3-16A2-81BC-E728234E06FA}"/>
              </a:ext>
            </a:extLst>
          </p:cNvPr>
          <p:cNvSpPr>
            <a:spLocks noGrp="1"/>
          </p:cNvSpPr>
          <p:nvPr>
            <p:ph type="body" sz="quarter" idx="30" hasCustomPrompt="1"/>
          </p:nvPr>
        </p:nvSpPr>
        <p:spPr>
          <a:xfrm>
            <a:off x="5272690"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8" name="Espace réservé du texte 25">
            <a:extLst>
              <a:ext uri="{FF2B5EF4-FFF2-40B4-BE49-F238E27FC236}">
                <a16:creationId xmlns:a16="http://schemas.microsoft.com/office/drawing/2014/main" id="{41642F75-9B8F-8EA6-680D-760C69C4447A}"/>
              </a:ext>
            </a:extLst>
          </p:cNvPr>
          <p:cNvSpPr>
            <a:spLocks noGrp="1"/>
          </p:cNvSpPr>
          <p:nvPr>
            <p:ph type="body" sz="quarter" idx="31" hasCustomPrompt="1"/>
          </p:nvPr>
        </p:nvSpPr>
        <p:spPr>
          <a:xfrm>
            <a:off x="9235090" y="3863566"/>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1867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sp>
        <p:nvSpPr>
          <p:cNvPr id="10" name="Espace réservé du texte 9">
            <a:extLst>
              <a:ext uri="{FF2B5EF4-FFF2-40B4-BE49-F238E27FC236}">
                <a16:creationId xmlns:a16="http://schemas.microsoft.com/office/drawing/2014/main" id="{27EFF19A-C80C-4BDD-EAE7-47B15A3A4A98}"/>
              </a:ext>
            </a:extLst>
          </p:cNvPr>
          <p:cNvSpPr>
            <a:spLocks noGrp="1"/>
          </p:cNvSpPr>
          <p:nvPr>
            <p:ph type="body" sz="quarter" idx="16" hasCustomPrompt="1"/>
          </p:nvPr>
        </p:nvSpPr>
        <p:spPr>
          <a:xfrm>
            <a:off x="874059" y="1371599"/>
            <a:ext cx="3200401" cy="4531659"/>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228600">
              <a:buFontTx/>
              <a:buBlip>
                <a:blip r:embed="rId2"/>
              </a:buBlip>
              <a:defRPr sz="1600">
                <a:solidFill>
                  <a:srgbClr val="31429B"/>
                </a:solidFill>
              </a:defRPr>
            </a:lvl5pPr>
          </a:lstStyle>
          <a:p>
            <a:pPr lvl="4"/>
            <a:r>
              <a:rPr lang="fr-FR" dirty="0"/>
              <a:t>Cinquième niveau</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chemeClr val="bg1"/>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chemeClr val="bg1"/>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chemeClr val="bg1"/>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chemeClr val="bg1"/>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EF8769EB-A8C0-4E36-8AC3-7377AFA963CB}"/>
              </a:ext>
            </a:extLst>
          </p:cNvPr>
          <p:cNvPicPr>
            <a:picLocks noChangeAspect="1"/>
          </p:cNvPicPr>
          <p:nvPr userDrawn="1"/>
        </p:nvPicPr>
        <p:blipFill>
          <a:blip r:embed="rId3"/>
          <a:stretch>
            <a:fillRect/>
          </a:stretch>
        </p:blipFill>
        <p:spPr>
          <a:xfrm>
            <a:off x="-154230" y="0"/>
            <a:ext cx="1193800" cy="1371600"/>
          </a:xfrm>
          <a:prstGeom prst="rect">
            <a:avLst/>
          </a:prstGeom>
        </p:spPr>
      </p:pic>
      <p:pic>
        <p:nvPicPr>
          <p:cNvPr id="21" name="Imag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7636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MOT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Mots clés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3535250" y="2154746"/>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un</a:t>
            </a:r>
          </a:p>
        </p:txBody>
      </p:sp>
      <p:cxnSp>
        <p:nvCxnSpPr>
          <p:cNvPr id="6" name="Connecteur droit 5">
            <a:extLst>
              <a:ext uri="{FF2B5EF4-FFF2-40B4-BE49-F238E27FC236}">
                <a16:creationId xmlns:a16="http://schemas.microsoft.com/office/drawing/2014/main" id="{B83331A5-793E-7AB9-7309-D005BE63922C}"/>
              </a:ext>
            </a:extLst>
          </p:cNvPr>
          <p:cNvCxnSpPr/>
          <p:nvPr userDrawn="1"/>
        </p:nvCxnSpPr>
        <p:spPr>
          <a:xfrm>
            <a:off x="0" y="2640169"/>
            <a:ext cx="7070501"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18" name="Espace réservé du texte 21">
            <a:extLst>
              <a:ext uri="{FF2B5EF4-FFF2-40B4-BE49-F238E27FC236}">
                <a16:creationId xmlns:a16="http://schemas.microsoft.com/office/drawing/2014/main" id="{D5ED0971-E52D-8D75-90C1-FC2CA4FC1716}"/>
              </a:ext>
            </a:extLst>
          </p:cNvPr>
          <p:cNvSpPr>
            <a:spLocks noGrp="1"/>
          </p:cNvSpPr>
          <p:nvPr>
            <p:ph type="body" sz="quarter" idx="18" hasCustomPrompt="1"/>
          </p:nvPr>
        </p:nvSpPr>
        <p:spPr>
          <a:xfrm>
            <a:off x="5813752" y="2953389"/>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deux</a:t>
            </a:r>
          </a:p>
        </p:txBody>
      </p:sp>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6296376" y="3429000"/>
            <a:ext cx="5895624" cy="3308"/>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0B70BAA2-E936-6A67-1F85-25B470317B41}"/>
              </a:ext>
            </a:extLst>
          </p:cNvPr>
          <p:cNvSpPr>
            <a:spLocks noGrp="1"/>
          </p:cNvSpPr>
          <p:nvPr>
            <p:ph type="body" sz="quarter" idx="19" hasCustomPrompt="1"/>
          </p:nvPr>
        </p:nvSpPr>
        <p:spPr>
          <a:xfrm>
            <a:off x="4374696" y="3813331"/>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trois</a:t>
            </a:r>
          </a:p>
        </p:txBody>
      </p:sp>
      <p:cxnSp>
        <p:nvCxnSpPr>
          <p:cNvPr id="23" name="Connecteur droit 22">
            <a:extLst>
              <a:ext uri="{FF2B5EF4-FFF2-40B4-BE49-F238E27FC236}">
                <a16:creationId xmlns:a16="http://schemas.microsoft.com/office/drawing/2014/main" id="{E8601D60-2F11-C3E0-12A8-E79CCA6FE96D}"/>
              </a:ext>
            </a:extLst>
          </p:cNvPr>
          <p:cNvCxnSpPr>
            <a:cxnSpLocks/>
          </p:cNvCxnSpPr>
          <p:nvPr userDrawn="1"/>
        </p:nvCxnSpPr>
        <p:spPr>
          <a:xfrm>
            <a:off x="4781862" y="4286747"/>
            <a:ext cx="7425128"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2511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MELIN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8" name="Ellipse 7">
            <a:extLst>
              <a:ext uri="{FF2B5EF4-FFF2-40B4-BE49-F238E27FC236}">
                <a16:creationId xmlns:a16="http://schemas.microsoft.com/office/drawing/2014/main" id="{AA0A92A0-7632-62E2-10C8-0E734EEB0912}"/>
              </a:ext>
            </a:extLst>
          </p:cNvPr>
          <p:cNvSpPr/>
          <p:nvPr userDrawn="1"/>
        </p:nvSpPr>
        <p:spPr>
          <a:xfrm>
            <a:off x="314793" y="272821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5819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6BC24E6-44DE-BC32-492D-AF72210E618E}"/>
              </a:ext>
            </a:extLst>
          </p:cNvPr>
          <p:cNvSpPr/>
          <p:nvPr userDrawn="1"/>
        </p:nvSpPr>
        <p:spPr>
          <a:xfrm>
            <a:off x="6625652" y="271322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51294"/>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82846"/>
            <a:ext cx="0" cy="135701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099562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MELINE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14648"/>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07752"/>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05572"/>
            <a:ext cx="0" cy="1357012"/>
          </a:xfrm>
          <a:prstGeom prst="line">
            <a:avLst/>
          </a:prstGeom>
          <a:ln w="12700">
            <a:solidFill>
              <a:srgbClr val="0EA0BE"/>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3" name="Triangle 2">
            <a:extLst>
              <a:ext uri="{FF2B5EF4-FFF2-40B4-BE49-F238E27FC236}">
                <a16:creationId xmlns:a16="http://schemas.microsoft.com/office/drawing/2014/main" id="{217CB023-C523-FCF4-1751-3CF3B21B65CB}"/>
              </a:ext>
            </a:extLst>
          </p:cNvPr>
          <p:cNvSpPr/>
          <p:nvPr userDrawn="1"/>
        </p:nvSpPr>
        <p:spPr>
          <a:xfrm rot="5400000">
            <a:off x="387912" y="2708865"/>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8D62B-969C-AE76-41E9-7C97CB758573}"/>
              </a:ext>
            </a:extLst>
          </p:cNvPr>
          <p:cNvSpPr/>
          <p:nvPr userDrawn="1"/>
        </p:nvSpPr>
        <p:spPr>
          <a:xfrm>
            <a:off x="8821592" y="2714647"/>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4">
            <a:extLst>
              <a:ext uri="{FF2B5EF4-FFF2-40B4-BE49-F238E27FC236}">
                <a16:creationId xmlns:a16="http://schemas.microsoft.com/office/drawing/2014/main" id="{C2BD9E06-335B-AD82-E297-F17F1AB64812}"/>
              </a:ext>
            </a:extLst>
          </p:cNvPr>
          <p:cNvSpPr>
            <a:spLocks noGrp="1"/>
          </p:cNvSpPr>
          <p:nvPr>
            <p:ph sz="quarter" idx="27" hasCustomPrompt="1"/>
          </p:nvPr>
        </p:nvSpPr>
        <p:spPr>
          <a:xfrm>
            <a:off x="8596349" y="3456471"/>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18" name="Espace réservé du contenu 14">
            <a:extLst>
              <a:ext uri="{FF2B5EF4-FFF2-40B4-BE49-F238E27FC236}">
                <a16:creationId xmlns:a16="http://schemas.microsoft.com/office/drawing/2014/main" id="{6FB8E4F6-F4F6-37E8-1E6F-C1FB0678838F}"/>
              </a:ext>
            </a:extLst>
          </p:cNvPr>
          <p:cNvSpPr>
            <a:spLocks noGrp="1"/>
          </p:cNvSpPr>
          <p:nvPr>
            <p:ph sz="quarter" idx="28" hasCustomPrompt="1"/>
          </p:nvPr>
        </p:nvSpPr>
        <p:spPr>
          <a:xfrm>
            <a:off x="8861361" y="2436780"/>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20" name="Triangle 19">
            <a:extLst>
              <a:ext uri="{FF2B5EF4-FFF2-40B4-BE49-F238E27FC236}">
                <a16:creationId xmlns:a16="http://schemas.microsoft.com/office/drawing/2014/main" id="{030CDBBB-E3E5-BBA7-E13C-72799C71EFD0}"/>
              </a:ext>
            </a:extLst>
          </p:cNvPr>
          <p:cNvSpPr/>
          <p:nvPr userDrawn="1"/>
        </p:nvSpPr>
        <p:spPr>
          <a:xfrm rot="5400000">
            <a:off x="6788712" y="2723379"/>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327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2410573" cy="1008484"/>
          </a:xfrm>
        </p:spPr>
        <p:txBody>
          <a:bodyPr>
            <a:noAutofit/>
          </a:bodyPr>
          <a:lstStyle>
            <a:lvl1pPr>
              <a:defRPr sz="3000" b="1" i="0" cap="all" baseline="0">
                <a:solidFill>
                  <a:srgbClr val="31429B"/>
                </a:solidFill>
              </a:defRPr>
            </a:lvl1pPr>
          </a:lstStyle>
          <a:p>
            <a:r>
              <a:rPr lang="fr-FR" dirty="0"/>
              <a:t>SOMMAIRE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29980"/>
            <a:ext cx="2882900" cy="3340100"/>
          </a:xfrm>
          <a:prstGeom prst="rect">
            <a:avLst/>
          </a:prstGeom>
        </p:spPr>
      </p:pic>
      <p:sp>
        <p:nvSpPr>
          <p:cNvPr id="4" name="Espace réservé du contenu 23">
            <a:extLst>
              <a:ext uri="{FF2B5EF4-FFF2-40B4-BE49-F238E27FC236}">
                <a16:creationId xmlns:a16="http://schemas.microsoft.com/office/drawing/2014/main" id="{D5BE8BE1-B188-6CBC-99FF-8BCD8F53A9DE}"/>
              </a:ext>
            </a:extLst>
          </p:cNvPr>
          <p:cNvSpPr>
            <a:spLocks noGrp="1"/>
          </p:cNvSpPr>
          <p:nvPr>
            <p:ph sz="quarter" idx="13" hasCustomPrompt="1"/>
          </p:nvPr>
        </p:nvSpPr>
        <p:spPr>
          <a:xfrm>
            <a:off x="6172375" y="461030"/>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6" name="Espace réservé du contenu 23">
            <a:extLst>
              <a:ext uri="{FF2B5EF4-FFF2-40B4-BE49-F238E27FC236}">
                <a16:creationId xmlns:a16="http://schemas.microsoft.com/office/drawing/2014/main" id="{B7A0816C-E946-D6FF-C0F1-FF53FE68535A}"/>
              </a:ext>
            </a:extLst>
          </p:cNvPr>
          <p:cNvSpPr>
            <a:spLocks noGrp="1"/>
          </p:cNvSpPr>
          <p:nvPr>
            <p:ph sz="quarter" idx="14" hasCustomPrompt="1"/>
          </p:nvPr>
        </p:nvSpPr>
        <p:spPr>
          <a:xfrm>
            <a:off x="6171085" y="1006583"/>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9" name="Espace réservé du contenu 23">
            <a:extLst>
              <a:ext uri="{FF2B5EF4-FFF2-40B4-BE49-F238E27FC236}">
                <a16:creationId xmlns:a16="http://schemas.microsoft.com/office/drawing/2014/main" id="{78A7AC3C-9E4B-0FFA-614B-112C38568F16}"/>
              </a:ext>
            </a:extLst>
          </p:cNvPr>
          <p:cNvSpPr>
            <a:spLocks noGrp="1"/>
          </p:cNvSpPr>
          <p:nvPr>
            <p:ph sz="quarter" idx="15" hasCustomPrompt="1"/>
          </p:nvPr>
        </p:nvSpPr>
        <p:spPr>
          <a:xfrm>
            <a:off x="6162215" y="1533215"/>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0" name="Espace réservé du contenu 23">
            <a:extLst>
              <a:ext uri="{FF2B5EF4-FFF2-40B4-BE49-F238E27FC236}">
                <a16:creationId xmlns:a16="http://schemas.microsoft.com/office/drawing/2014/main" id="{9F944F0F-050F-84C9-7764-2FDD43FEB486}"/>
              </a:ext>
            </a:extLst>
          </p:cNvPr>
          <p:cNvSpPr>
            <a:spLocks noGrp="1"/>
          </p:cNvSpPr>
          <p:nvPr>
            <p:ph sz="quarter" idx="16" hasCustomPrompt="1"/>
          </p:nvPr>
        </p:nvSpPr>
        <p:spPr>
          <a:xfrm>
            <a:off x="6160925" y="2078768"/>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3" name="Espace réservé du contenu 23">
            <a:extLst>
              <a:ext uri="{FF2B5EF4-FFF2-40B4-BE49-F238E27FC236}">
                <a16:creationId xmlns:a16="http://schemas.microsoft.com/office/drawing/2014/main" id="{105EEDF5-2592-7853-8ABA-597549319C84}"/>
              </a:ext>
            </a:extLst>
          </p:cNvPr>
          <p:cNvSpPr>
            <a:spLocks noGrp="1"/>
          </p:cNvSpPr>
          <p:nvPr>
            <p:ph sz="quarter" idx="17" hasCustomPrompt="1"/>
          </p:nvPr>
        </p:nvSpPr>
        <p:spPr>
          <a:xfrm>
            <a:off x="6157385" y="2619614"/>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4" name="Espace réservé du contenu 23">
            <a:extLst>
              <a:ext uri="{FF2B5EF4-FFF2-40B4-BE49-F238E27FC236}">
                <a16:creationId xmlns:a16="http://schemas.microsoft.com/office/drawing/2014/main" id="{F66419B2-F34D-FEBF-BDC5-62888E164981}"/>
              </a:ext>
            </a:extLst>
          </p:cNvPr>
          <p:cNvSpPr>
            <a:spLocks noGrp="1"/>
          </p:cNvSpPr>
          <p:nvPr>
            <p:ph sz="quarter" idx="18" hasCustomPrompt="1"/>
          </p:nvPr>
        </p:nvSpPr>
        <p:spPr>
          <a:xfrm>
            <a:off x="6156095" y="3165167"/>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5" name="Espace réservé du contenu 23">
            <a:extLst>
              <a:ext uri="{FF2B5EF4-FFF2-40B4-BE49-F238E27FC236}">
                <a16:creationId xmlns:a16="http://schemas.microsoft.com/office/drawing/2014/main" id="{0EEBD430-3417-C686-2EFD-B4E35622710D}"/>
              </a:ext>
            </a:extLst>
          </p:cNvPr>
          <p:cNvSpPr>
            <a:spLocks noGrp="1"/>
          </p:cNvSpPr>
          <p:nvPr>
            <p:ph sz="quarter" idx="19" hasCustomPrompt="1"/>
          </p:nvPr>
        </p:nvSpPr>
        <p:spPr>
          <a:xfrm>
            <a:off x="6157385" y="3691799"/>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6" name="Espace réservé du contenu 23">
            <a:extLst>
              <a:ext uri="{FF2B5EF4-FFF2-40B4-BE49-F238E27FC236}">
                <a16:creationId xmlns:a16="http://schemas.microsoft.com/office/drawing/2014/main" id="{71C0F96E-7E53-166C-3558-79F179BD00EC}"/>
              </a:ext>
            </a:extLst>
          </p:cNvPr>
          <p:cNvSpPr>
            <a:spLocks noGrp="1"/>
          </p:cNvSpPr>
          <p:nvPr>
            <p:ph sz="quarter" idx="20" hasCustomPrompt="1"/>
          </p:nvPr>
        </p:nvSpPr>
        <p:spPr>
          <a:xfrm>
            <a:off x="6145935" y="4227192"/>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8" name="Espace réservé du texte 17">
            <a:extLst>
              <a:ext uri="{FF2B5EF4-FFF2-40B4-BE49-F238E27FC236}">
                <a16:creationId xmlns:a16="http://schemas.microsoft.com/office/drawing/2014/main" id="{0B2838D2-F776-79B6-F2B8-570CBF5DDB22}"/>
              </a:ext>
            </a:extLst>
          </p:cNvPr>
          <p:cNvSpPr>
            <a:spLocks noGrp="1"/>
          </p:cNvSpPr>
          <p:nvPr>
            <p:ph type="body" sz="quarter" idx="21" hasCustomPrompt="1"/>
          </p:nvPr>
        </p:nvSpPr>
        <p:spPr>
          <a:xfrm>
            <a:off x="5723791" y="46057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1</a:t>
            </a:r>
          </a:p>
        </p:txBody>
      </p:sp>
      <p:sp>
        <p:nvSpPr>
          <p:cNvPr id="19" name="Espace réservé du texte 17">
            <a:extLst>
              <a:ext uri="{FF2B5EF4-FFF2-40B4-BE49-F238E27FC236}">
                <a16:creationId xmlns:a16="http://schemas.microsoft.com/office/drawing/2014/main" id="{17F9BE3D-3BEC-DACA-B191-4B536A12A162}"/>
              </a:ext>
            </a:extLst>
          </p:cNvPr>
          <p:cNvSpPr>
            <a:spLocks noGrp="1"/>
          </p:cNvSpPr>
          <p:nvPr>
            <p:ph type="body" sz="quarter" idx="22" hasCustomPrompt="1"/>
          </p:nvPr>
        </p:nvSpPr>
        <p:spPr>
          <a:xfrm>
            <a:off x="5723791" y="100329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2</a:t>
            </a:r>
          </a:p>
        </p:txBody>
      </p:sp>
      <p:sp>
        <p:nvSpPr>
          <p:cNvPr id="20" name="Espace réservé du texte 17">
            <a:extLst>
              <a:ext uri="{FF2B5EF4-FFF2-40B4-BE49-F238E27FC236}">
                <a16:creationId xmlns:a16="http://schemas.microsoft.com/office/drawing/2014/main" id="{1B00F6C1-FDC3-9EF8-18CD-34EAD550F85C}"/>
              </a:ext>
            </a:extLst>
          </p:cNvPr>
          <p:cNvSpPr>
            <a:spLocks noGrp="1"/>
          </p:cNvSpPr>
          <p:nvPr>
            <p:ph type="body" sz="quarter" idx="23" hasCustomPrompt="1"/>
          </p:nvPr>
        </p:nvSpPr>
        <p:spPr>
          <a:xfrm>
            <a:off x="5723791" y="153203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3</a:t>
            </a:r>
          </a:p>
        </p:txBody>
      </p:sp>
      <p:sp>
        <p:nvSpPr>
          <p:cNvPr id="21" name="Espace réservé du texte 17">
            <a:extLst>
              <a:ext uri="{FF2B5EF4-FFF2-40B4-BE49-F238E27FC236}">
                <a16:creationId xmlns:a16="http://schemas.microsoft.com/office/drawing/2014/main" id="{3CF45C33-CE8C-2304-E23A-B1ADB953E576}"/>
              </a:ext>
            </a:extLst>
          </p:cNvPr>
          <p:cNvSpPr>
            <a:spLocks noGrp="1"/>
          </p:cNvSpPr>
          <p:nvPr>
            <p:ph type="body" sz="quarter" idx="24" hasCustomPrompt="1"/>
          </p:nvPr>
        </p:nvSpPr>
        <p:spPr>
          <a:xfrm>
            <a:off x="5723791" y="20656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4</a:t>
            </a:r>
          </a:p>
        </p:txBody>
      </p:sp>
      <p:sp>
        <p:nvSpPr>
          <p:cNvPr id="22" name="Espace réservé du texte 17">
            <a:extLst>
              <a:ext uri="{FF2B5EF4-FFF2-40B4-BE49-F238E27FC236}">
                <a16:creationId xmlns:a16="http://schemas.microsoft.com/office/drawing/2014/main" id="{7A51412D-2073-9115-AFE8-C9F0B6B8381F}"/>
              </a:ext>
            </a:extLst>
          </p:cNvPr>
          <p:cNvSpPr>
            <a:spLocks noGrp="1"/>
          </p:cNvSpPr>
          <p:nvPr>
            <p:ph type="body" sz="quarter" idx="25" hasCustomPrompt="1"/>
          </p:nvPr>
        </p:nvSpPr>
        <p:spPr>
          <a:xfrm>
            <a:off x="5723791" y="26094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5</a:t>
            </a:r>
          </a:p>
        </p:txBody>
      </p:sp>
      <p:sp>
        <p:nvSpPr>
          <p:cNvPr id="23" name="Espace réservé du texte 17">
            <a:extLst>
              <a:ext uri="{FF2B5EF4-FFF2-40B4-BE49-F238E27FC236}">
                <a16:creationId xmlns:a16="http://schemas.microsoft.com/office/drawing/2014/main" id="{A6CFB0DC-74EC-F97A-1BFE-7DB87D4AEA38}"/>
              </a:ext>
            </a:extLst>
          </p:cNvPr>
          <p:cNvSpPr>
            <a:spLocks noGrp="1"/>
          </p:cNvSpPr>
          <p:nvPr>
            <p:ph type="body" sz="quarter" idx="26" hasCustomPrompt="1"/>
          </p:nvPr>
        </p:nvSpPr>
        <p:spPr>
          <a:xfrm>
            <a:off x="5723791" y="315213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6</a:t>
            </a:r>
          </a:p>
        </p:txBody>
      </p:sp>
      <p:sp>
        <p:nvSpPr>
          <p:cNvPr id="24" name="Espace réservé du texte 17">
            <a:extLst>
              <a:ext uri="{FF2B5EF4-FFF2-40B4-BE49-F238E27FC236}">
                <a16:creationId xmlns:a16="http://schemas.microsoft.com/office/drawing/2014/main" id="{57BB802C-C380-1A7D-63E4-B7D996A604F8}"/>
              </a:ext>
            </a:extLst>
          </p:cNvPr>
          <p:cNvSpPr>
            <a:spLocks noGrp="1"/>
          </p:cNvSpPr>
          <p:nvPr>
            <p:ph type="body" sz="quarter" idx="27" hasCustomPrompt="1"/>
          </p:nvPr>
        </p:nvSpPr>
        <p:spPr>
          <a:xfrm>
            <a:off x="5723791" y="368087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7</a:t>
            </a:r>
          </a:p>
        </p:txBody>
      </p:sp>
      <p:sp>
        <p:nvSpPr>
          <p:cNvPr id="25" name="Espace réservé du texte 17">
            <a:extLst>
              <a:ext uri="{FF2B5EF4-FFF2-40B4-BE49-F238E27FC236}">
                <a16:creationId xmlns:a16="http://schemas.microsoft.com/office/drawing/2014/main" id="{F317665B-8145-2375-B3E2-578B9677DF4C}"/>
              </a:ext>
            </a:extLst>
          </p:cNvPr>
          <p:cNvSpPr>
            <a:spLocks noGrp="1"/>
          </p:cNvSpPr>
          <p:nvPr>
            <p:ph type="body" sz="quarter" idx="28" hasCustomPrompt="1"/>
          </p:nvPr>
        </p:nvSpPr>
        <p:spPr>
          <a:xfrm>
            <a:off x="5723791" y="421445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8</a:t>
            </a:r>
          </a:p>
        </p:txBody>
      </p:sp>
      <p:pic>
        <p:nvPicPr>
          <p:cNvPr id="27" name="Imag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1537359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MPARAISON">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comparaison</a:t>
            </a:r>
          </a:p>
        </p:txBody>
      </p:sp>
      <p:sp>
        <p:nvSpPr>
          <p:cNvPr id="12" name="Espace réservé du texte 11">
            <a:extLst>
              <a:ext uri="{FF2B5EF4-FFF2-40B4-BE49-F238E27FC236}">
                <a16:creationId xmlns:a16="http://schemas.microsoft.com/office/drawing/2014/main" id="{2C14DD9D-F7E1-22A0-EAEF-9768017CA8F3}"/>
              </a:ext>
            </a:extLst>
          </p:cNvPr>
          <p:cNvSpPr>
            <a:spLocks noGrp="1"/>
          </p:cNvSpPr>
          <p:nvPr>
            <p:ph type="body" sz="quarter" idx="15" hasCustomPrompt="1"/>
          </p:nvPr>
        </p:nvSpPr>
        <p:spPr>
          <a:xfrm>
            <a:off x="649288" y="1800225"/>
            <a:ext cx="5246687" cy="3773488"/>
          </a:xfrm>
          <a:prstGeom prst="rect">
            <a:avLst/>
          </a:prstGeom>
          <a:ln w="25400">
            <a:solidFill>
              <a:srgbClr val="31429B"/>
            </a:solidFill>
          </a:ln>
        </p:spPr>
        <p:txBody>
          <a:bodyPr lIns="180000" tIns="180000" rIns="180000">
            <a:normAutofit/>
          </a:bodyPr>
          <a:lstStyle>
            <a:lvl1pPr>
              <a:defRPr sz="1600" b="1" i="0" baseline="0">
                <a:ln>
                  <a:noFill/>
                </a:ln>
                <a:solidFill>
                  <a:srgbClr val="31429B"/>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sp>
        <p:nvSpPr>
          <p:cNvPr id="2" name="Espace réservé du texte 11">
            <a:extLst>
              <a:ext uri="{FF2B5EF4-FFF2-40B4-BE49-F238E27FC236}">
                <a16:creationId xmlns:a16="http://schemas.microsoft.com/office/drawing/2014/main" id="{9981301D-F66B-B20D-CA84-4F300C7A79F9}"/>
              </a:ext>
            </a:extLst>
          </p:cNvPr>
          <p:cNvSpPr>
            <a:spLocks noGrp="1"/>
          </p:cNvSpPr>
          <p:nvPr>
            <p:ph type="body" sz="quarter" idx="16" hasCustomPrompt="1"/>
          </p:nvPr>
        </p:nvSpPr>
        <p:spPr>
          <a:xfrm>
            <a:off x="6255609" y="1800225"/>
            <a:ext cx="5246687" cy="3773488"/>
          </a:xfrm>
          <a:prstGeom prst="rect">
            <a:avLst/>
          </a:prstGeom>
          <a:ln w="25400">
            <a:solidFill>
              <a:srgbClr val="4171D9"/>
            </a:solidFill>
          </a:ln>
        </p:spPr>
        <p:txBody>
          <a:bodyPr lIns="180000" tIns="180000" rIns="180000">
            <a:normAutofit/>
          </a:bodyPr>
          <a:lstStyle>
            <a:lvl1pPr>
              <a:defRPr sz="1600" b="1" i="0" baseline="0">
                <a:solidFill>
                  <a:srgbClr val="4171D9"/>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883793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ÉQUIP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équipes</a:t>
            </a:r>
          </a:p>
        </p:txBody>
      </p:sp>
      <p:sp>
        <p:nvSpPr>
          <p:cNvPr id="5" name="Espace réservé pour une image  4">
            <a:extLst>
              <a:ext uri="{FF2B5EF4-FFF2-40B4-BE49-F238E27FC236}">
                <a16:creationId xmlns:a16="http://schemas.microsoft.com/office/drawing/2014/main" id="{C680C63A-4A41-1E81-3F94-BD400AC0DBFE}"/>
              </a:ext>
            </a:extLst>
          </p:cNvPr>
          <p:cNvSpPr>
            <a:spLocks noGrp="1"/>
          </p:cNvSpPr>
          <p:nvPr>
            <p:ph type="pic" sz="quarter" idx="17"/>
          </p:nvPr>
        </p:nvSpPr>
        <p:spPr>
          <a:xfrm>
            <a:off x="5153574"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6" name="Espace réservé pour une image  4">
            <a:extLst>
              <a:ext uri="{FF2B5EF4-FFF2-40B4-BE49-F238E27FC236}">
                <a16:creationId xmlns:a16="http://schemas.microsoft.com/office/drawing/2014/main" id="{FE8792CC-1AE8-52C3-1C28-089AC85BAD47}"/>
              </a:ext>
            </a:extLst>
          </p:cNvPr>
          <p:cNvSpPr>
            <a:spLocks noGrp="1"/>
          </p:cNvSpPr>
          <p:nvPr>
            <p:ph type="pic" sz="quarter" idx="18"/>
          </p:nvPr>
        </p:nvSpPr>
        <p:spPr>
          <a:xfrm>
            <a:off x="7533917"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8" name="Espace réservé pour une image  4">
            <a:extLst>
              <a:ext uri="{FF2B5EF4-FFF2-40B4-BE49-F238E27FC236}">
                <a16:creationId xmlns:a16="http://schemas.microsoft.com/office/drawing/2014/main" id="{6324A6BA-9FB6-1C92-3AA1-7F388E40654C}"/>
              </a:ext>
            </a:extLst>
          </p:cNvPr>
          <p:cNvSpPr>
            <a:spLocks noGrp="1"/>
          </p:cNvSpPr>
          <p:nvPr>
            <p:ph type="pic" sz="quarter" idx="19"/>
          </p:nvPr>
        </p:nvSpPr>
        <p:spPr>
          <a:xfrm>
            <a:off x="9905092"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3" name="Espace réservé du texte 12">
            <a:extLst>
              <a:ext uri="{FF2B5EF4-FFF2-40B4-BE49-F238E27FC236}">
                <a16:creationId xmlns:a16="http://schemas.microsoft.com/office/drawing/2014/main" id="{99BEB5C9-2217-6BC2-BF2C-6CC24E58D542}"/>
              </a:ext>
            </a:extLst>
          </p:cNvPr>
          <p:cNvSpPr>
            <a:spLocks noGrp="1"/>
          </p:cNvSpPr>
          <p:nvPr>
            <p:ph type="body" sz="quarter" idx="20" hasCustomPrompt="1"/>
          </p:nvPr>
        </p:nvSpPr>
        <p:spPr>
          <a:xfrm>
            <a:off x="412750"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prénom</a:t>
            </a:r>
          </a:p>
        </p:txBody>
      </p:sp>
      <p:sp>
        <p:nvSpPr>
          <p:cNvPr id="14" name="Espace réservé pour une image  4">
            <a:extLst>
              <a:ext uri="{FF2B5EF4-FFF2-40B4-BE49-F238E27FC236}">
                <a16:creationId xmlns:a16="http://schemas.microsoft.com/office/drawing/2014/main" id="{1339A259-7F05-A060-08CB-43B8382953CB}"/>
              </a:ext>
            </a:extLst>
          </p:cNvPr>
          <p:cNvSpPr>
            <a:spLocks noGrp="1"/>
          </p:cNvSpPr>
          <p:nvPr>
            <p:ph type="pic" sz="quarter" idx="21"/>
          </p:nvPr>
        </p:nvSpPr>
        <p:spPr>
          <a:xfrm>
            <a:off x="412750"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5" name="Espace réservé pour une image  4">
            <a:extLst>
              <a:ext uri="{FF2B5EF4-FFF2-40B4-BE49-F238E27FC236}">
                <a16:creationId xmlns:a16="http://schemas.microsoft.com/office/drawing/2014/main" id="{69B9953D-E5AF-50B9-A492-032471376260}"/>
              </a:ext>
            </a:extLst>
          </p:cNvPr>
          <p:cNvSpPr>
            <a:spLocks noGrp="1"/>
          </p:cNvSpPr>
          <p:nvPr>
            <p:ph type="pic" sz="quarter" idx="22"/>
          </p:nvPr>
        </p:nvSpPr>
        <p:spPr>
          <a:xfrm>
            <a:off x="2793093"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7" name="Espace réservé du texte 12">
            <a:extLst>
              <a:ext uri="{FF2B5EF4-FFF2-40B4-BE49-F238E27FC236}">
                <a16:creationId xmlns:a16="http://schemas.microsoft.com/office/drawing/2014/main" id="{F35E618A-929C-9A07-645B-2C47446B6C45}"/>
              </a:ext>
            </a:extLst>
          </p:cNvPr>
          <p:cNvSpPr>
            <a:spLocks noGrp="1"/>
          </p:cNvSpPr>
          <p:nvPr>
            <p:ph type="body" sz="quarter" idx="23" hasCustomPrompt="1"/>
          </p:nvPr>
        </p:nvSpPr>
        <p:spPr>
          <a:xfrm>
            <a:off x="412749"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18" name="Espace réservé du texte 12">
            <a:extLst>
              <a:ext uri="{FF2B5EF4-FFF2-40B4-BE49-F238E27FC236}">
                <a16:creationId xmlns:a16="http://schemas.microsoft.com/office/drawing/2014/main" id="{80B558A9-2196-46D1-D16B-6965BE5D3BAF}"/>
              </a:ext>
            </a:extLst>
          </p:cNvPr>
          <p:cNvSpPr>
            <a:spLocks noGrp="1"/>
          </p:cNvSpPr>
          <p:nvPr>
            <p:ph type="body" sz="quarter" idx="24" hasCustomPrompt="1"/>
          </p:nvPr>
        </p:nvSpPr>
        <p:spPr>
          <a:xfrm>
            <a:off x="412749"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19" name="Espace réservé du texte 12">
            <a:extLst>
              <a:ext uri="{FF2B5EF4-FFF2-40B4-BE49-F238E27FC236}">
                <a16:creationId xmlns:a16="http://schemas.microsoft.com/office/drawing/2014/main" id="{9C0DDB7E-CCEB-05A1-7FBA-B91D53FA9E0C}"/>
              </a:ext>
            </a:extLst>
          </p:cNvPr>
          <p:cNvSpPr>
            <a:spLocks noGrp="1"/>
          </p:cNvSpPr>
          <p:nvPr>
            <p:ph type="body" sz="quarter" idx="25" hasCustomPrompt="1"/>
          </p:nvPr>
        </p:nvSpPr>
        <p:spPr>
          <a:xfrm>
            <a:off x="2800122"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0" name="Espace réservé du texte 12">
            <a:extLst>
              <a:ext uri="{FF2B5EF4-FFF2-40B4-BE49-F238E27FC236}">
                <a16:creationId xmlns:a16="http://schemas.microsoft.com/office/drawing/2014/main" id="{BC78CD32-05CA-D406-FD8A-DB5116D9840D}"/>
              </a:ext>
            </a:extLst>
          </p:cNvPr>
          <p:cNvSpPr>
            <a:spLocks noGrp="1"/>
          </p:cNvSpPr>
          <p:nvPr>
            <p:ph type="body" sz="quarter" idx="26" hasCustomPrompt="1"/>
          </p:nvPr>
        </p:nvSpPr>
        <p:spPr>
          <a:xfrm>
            <a:off x="2800121"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2" name="Espace réservé du texte 12">
            <a:extLst>
              <a:ext uri="{FF2B5EF4-FFF2-40B4-BE49-F238E27FC236}">
                <a16:creationId xmlns:a16="http://schemas.microsoft.com/office/drawing/2014/main" id="{E02A76BA-7535-DBEB-3D7F-A9E0F0C605EC}"/>
              </a:ext>
            </a:extLst>
          </p:cNvPr>
          <p:cNvSpPr>
            <a:spLocks noGrp="1"/>
          </p:cNvSpPr>
          <p:nvPr>
            <p:ph type="body" sz="quarter" idx="27" hasCustomPrompt="1"/>
          </p:nvPr>
        </p:nvSpPr>
        <p:spPr>
          <a:xfrm>
            <a:off x="2800121"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3" name="Espace réservé du texte 12">
            <a:extLst>
              <a:ext uri="{FF2B5EF4-FFF2-40B4-BE49-F238E27FC236}">
                <a16:creationId xmlns:a16="http://schemas.microsoft.com/office/drawing/2014/main" id="{E456417B-74BD-AB0E-342D-842BE0052F03}"/>
              </a:ext>
            </a:extLst>
          </p:cNvPr>
          <p:cNvSpPr>
            <a:spLocks noGrp="1"/>
          </p:cNvSpPr>
          <p:nvPr>
            <p:ph type="body" sz="quarter" idx="28" hasCustomPrompt="1"/>
          </p:nvPr>
        </p:nvSpPr>
        <p:spPr>
          <a:xfrm>
            <a:off x="5153575"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6" name="Espace réservé du texte 12">
            <a:extLst>
              <a:ext uri="{FF2B5EF4-FFF2-40B4-BE49-F238E27FC236}">
                <a16:creationId xmlns:a16="http://schemas.microsoft.com/office/drawing/2014/main" id="{F5B23B9C-3CE7-DAC7-3CAD-769DD68CCEAF}"/>
              </a:ext>
            </a:extLst>
          </p:cNvPr>
          <p:cNvSpPr>
            <a:spLocks noGrp="1"/>
          </p:cNvSpPr>
          <p:nvPr>
            <p:ph type="body" sz="quarter" idx="29" hasCustomPrompt="1"/>
          </p:nvPr>
        </p:nvSpPr>
        <p:spPr>
          <a:xfrm>
            <a:off x="5153574"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7" name="Espace réservé du texte 12">
            <a:extLst>
              <a:ext uri="{FF2B5EF4-FFF2-40B4-BE49-F238E27FC236}">
                <a16:creationId xmlns:a16="http://schemas.microsoft.com/office/drawing/2014/main" id="{6925F9DD-DA1B-A963-C266-7CCC08AC4112}"/>
              </a:ext>
            </a:extLst>
          </p:cNvPr>
          <p:cNvSpPr>
            <a:spLocks noGrp="1"/>
          </p:cNvSpPr>
          <p:nvPr>
            <p:ph type="body" sz="quarter" idx="30" hasCustomPrompt="1"/>
          </p:nvPr>
        </p:nvSpPr>
        <p:spPr>
          <a:xfrm>
            <a:off x="5153574"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9" name="Espace réservé du texte 12">
            <a:extLst>
              <a:ext uri="{FF2B5EF4-FFF2-40B4-BE49-F238E27FC236}">
                <a16:creationId xmlns:a16="http://schemas.microsoft.com/office/drawing/2014/main" id="{673E4E27-A783-A8CC-3519-C104C5BB4B73}"/>
              </a:ext>
            </a:extLst>
          </p:cNvPr>
          <p:cNvSpPr>
            <a:spLocks noGrp="1"/>
          </p:cNvSpPr>
          <p:nvPr>
            <p:ph type="body" sz="quarter" idx="31" hasCustomPrompt="1"/>
          </p:nvPr>
        </p:nvSpPr>
        <p:spPr>
          <a:xfrm>
            <a:off x="7540947"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0" name="Espace réservé du texte 12">
            <a:extLst>
              <a:ext uri="{FF2B5EF4-FFF2-40B4-BE49-F238E27FC236}">
                <a16:creationId xmlns:a16="http://schemas.microsoft.com/office/drawing/2014/main" id="{2FD8EFA2-9740-DE76-EBC8-1F45A807D30C}"/>
              </a:ext>
            </a:extLst>
          </p:cNvPr>
          <p:cNvSpPr>
            <a:spLocks noGrp="1"/>
          </p:cNvSpPr>
          <p:nvPr>
            <p:ph type="body" sz="quarter" idx="32" hasCustomPrompt="1"/>
          </p:nvPr>
        </p:nvSpPr>
        <p:spPr>
          <a:xfrm>
            <a:off x="7540946"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1" name="Espace réservé du texte 12">
            <a:extLst>
              <a:ext uri="{FF2B5EF4-FFF2-40B4-BE49-F238E27FC236}">
                <a16:creationId xmlns:a16="http://schemas.microsoft.com/office/drawing/2014/main" id="{352BA340-D7FA-B047-6599-B25018560449}"/>
              </a:ext>
            </a:extLst>
          </p:cNvPr>
          <p:cNvSpPr>
            <a:spLocks noGrp="1"/>
          </p:cNvSpPr>
          <p:nvPr>
            <p:ph type="body" sz="quarter" idx="33" hasCustomPrompt="1"/>
          </p:nvPr>
        </p:nvSpPr>
        <p:spPr>
          <a:xfrm>
            <a:off x="7540946"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32" name="Espace réservé du texte 12">
            <a:extLst>
              <a:ext uri="{FF2B5EF4-FFF2-40B4-BE49-F238E27FC236}">
                <a16:creationId xmlns:a16="http://schemas.microsoft.com/office/drawing/2014/main" id="{045D0D84-65C3-B4B3-8315-30E220710159}"/>
              </a:ext>
            </a:extLst>
          </p:cNvPr>
          <p:cNvSpPr>
            <a:spLocks noGrp="1"/>
          </p:cNvSpPr>
          <p:nvPr>
            <p:ph type="body" sz="quarter" idx="34" hasCustomPrompt="1"/>
          </p:nvPr>
        </p:nvSpPr>
        <p:spPr>
          <a:xfrm>
            <a:off x="9905093"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3" name="Espace réservé du texte 12">
            <a:extLst>
              <a:ext uri="{FF2B5EF4-FFF2-40B4-BE49-F238E27FC236}">
                <a16:creationId xmlns:a16="http://schemas.microsoft.com/office/drawing/2014/main" id="{6ABC4FCB-93A8-6591-EA69-AC648091E7BB}"/>
              </a:ext>
            </a:extLst>
          </p:cNvPr>
          <p:cNvSpPr>
            <a:spLocks noGrp="1"/>
          </p:cNvSpPr>
          <p:nvPr>
            <p:ph type="body" sz="quarter" idx="35" hasCustomPrompt="1"/>
          </p:nvPr>
        </p:nvSpPr>
        <p:spPr>
          <a:xfrm>
            <a:off x="9905092"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4" name="Espace réservé du texte 12">
            <a:extLst>
              <a:ext uri="{FF2B5EF4-FFF2-40B4-BE49-F238E27FC236}">
                <a16:creationId xmlns:a16="http://schemas.microsoft.com/office/drawing/2014/main" id="{168AF1CB-5A98-45B3-94CE-C48CC314A643}"/>
              </a:ext>
            </a:extLst>
          </p:cNvPr>
          <p:cNvSpPr>
            <a:spLocks noGrp="1"/>
          </p:cNvSpPr>
          <p:nvPr>
            <p:ph type="body" sz="quarter" idx="36" hasCustomPrompt="1"/>
          </p:nvPr>
        </p:nvSpPr>
        <p:spPr>
          <a:xfrm>
            <a:off x="9905092"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849407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ABLEAU">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Tableau</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6" name="Espace réservé du tableau 5">
            <a:extLst>
              <a:ext uri="{FF2B5EF4-FFF2-40B4-BE49-F238E27FC236}">
                <a16:creationId xmlns:a16="http://schemas.microsoft.com/office/drawing/2014/main" id="{78DC37D9-ADAA-6E4A-8259-2A8BC38B9905}"/>
              </a:ext>
            </a:extLst>
          </p:cNvPr>
          <p:cNvSpPr>
            <a:spLocks noGrp="1"/>
          </p:cNvSpPr>
          <p:nvPr>
            <p:ph type="tbl" sz="quarter" idx="15"/>
          </p:nvPr>
        </p:nvSpPr>
        <p:spPr>
          <a:xfrm>
            <a:off x="609600" y="1552575"/>
            <a:ext cx="10987088" cy="3948113"/>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409981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PIC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071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60478" cy="720000"/>
          </a:xfrm>
          <a:prstGeom prst="rect">
            <a:avLst/>
          </a:prstGeom>
        </p:spPr>
      </p:pic>
      <p:pic>
        <p:nvPicPr>
          <p:cNvPr id="6" name="Imag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470176" y="1376182"/>
            <a:ext cx="720000" cy="720000"/>
          </a:xfrm>
          <a:prstGeom prst="rect">
            <a:avLst/>
          </a:prstGeom>
        </p:spPr>
      </p:pic>
      <p:pic>
        <p:nvPicPr>
          <p:cNvPr id="7" name="Imag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476075" y="1442126"/>
            <a:ext cx="721860" cy="720000"/>
          </a:xfrm>
          <a:prstGeom prst="rect">
            <a:avLst/>
          </a:prstGeom>
        </p:spPr>
      </p:pic>
      <p:pic>
        <p:nvPicPr>
          <p:cNvPr id="8" name="Imag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6489129" y="1381636"/>
            <a:ext cx="730088" cy="720000"/>
          </a:xfrm>
          <a:prstGeom prst="rect">
            <a:avLst/>
          </a:prstGeom>
        </p:spPr>
      </p:pic>
      <p:pic>
        <p:nvPicPr>
          <p:cNvPr id="9" name="Image 8"/>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8370705" y="1381636"/>
            <a:ext cx="667728" cy="720000"/>
          </a:xfrm>
          <a:prstGeom prst="rect">
            <a:avLst/>
          </a:prstGeom>
        </p:spPr>
      </p:pic>
      <p:pic>
        <p:nvPicPr>
          <p:cNvPr id="10" name="Image 9"/>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10259774" y="1381636"/>
            <a:ext cx="824269" cy="720000"/>
          </a:xfrm>
          <a:prstGeom prst="rect">
            <a:avLst/>
          </a:prstGeom>
        </p:spPr>
      </p:pic>
      <p:pic>
        <p:nvPicPr>
          <p:cNvPr id="12" name="Image 11"/>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579585" y="2671438"/>
            <a:ext cx="730088" cy="720000"/>
          </a:xfrm>
          <a:prstGeom prst="rect">
            <a:avLst/>
          </a:prstGeom>
        </p:spPr>
      </p:pic>
      <p:pic>
        <p:nvPicPr>
          <p:cNvPr id="38" name="Image 3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447752" y="2810727"/>
            <a:ext cx="720000" cy="540759"/>
          </a:xfrm>
          <a:prstGeom prst="rect">
            <a:avLst/>
          </a:prstGeom>
        </p:spPr>
      </p:pic>
      <p:pic>
        <p:nvPicPr>
          <p:cNvPr id="42" name="Image 41"/>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4593014" y="2671438"/>
            <a:ext cx="487981" cy="720000"/>
          </a:xfrm>
          <a:prstGeom prst="rect">
            <a:avLst/>
          </a:prstGeom>
        </p:spPr>
      </p:pic>
      <p:pic>
        <p:nvPicPr>
          <p:cNvPr id="44" name="Image 43"/>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8509120" y="2671438"/>
            <a:ext cx="557789" cy="720000"/>
          </a:xfrm>
          <a:prstGeom prst="rect">
            <a:avLst/>
          </a:prstGeom>
        </p:spPr>
      </p:pic>
      <p:pic>
        <p:nvPicPr>
          <p:cNvPr id="46" name="Image 45"/>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10080226" y="2671438"/>
            <a:ext cx="1183364" cy="720000"/>
          </a:xfrm>
          <a:prstGeom prst="rect">
            <a:avLst/>
          </a:prstGeom>
        </p:spPr>
      </p:pic>
      <p:pic>
        <p:nvPicPr>
          <p:cNvPr id="49" name="Image 48"/>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575935" y="5257583"/>
            <a:ext cx="718317" cy="720000"/>
          </a:xfrm>
          <a:prstGeom prst="rect">
            <a:avLst/>
          </a:prstGeom>
        </p:spPr>
      </p:pic>
      <p:pic>
        <p:nvPicPr>
          <p:cNvPr id="51" name="Image 50"/>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2442547" y="4060577"/>
            <a:ext cx="720000" cy="456202"/>
          </a:xfrm>
          <a:prstGeom prst="rect">
            <a:avLst/>
          </a:prstGeom>
        </p:spPr>
      </p:pic>
      <p:pic>
        <p:nvPicPr>
          <p:cNvPr id="53" name="Image 52"/>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568271" y="3962395"/>
            <a:ext cx="556941" cy="720000"/>
          </a:xfrm>
          <a:prstGeom prst="rect">
            <a:avLst/>
          </a:prstGeom>
        </p:spPr>
      </p:pic>
      <p:pic>
        <p:nvPicPr>
          <p:cNvPr id="5" name="Image 4"/>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579735" y="3928678"/>
            <a:ext cx="720000" cy="720000"/>
          </a:xfrm>
          <a:prstGeom prst="rect">
            <a:avLst/>
          </a:prstGeom>
        </p:spPr>
      </p:pic>
      <p:pic>
        <p:nvPicPr>
          <p:cNvPr id="11" name="Image 10"/>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10437337" y="3928678"/>
            <a:ext cx="720000" cy="720000"/>
          </a:xfrm>
          <a:prstGeom prst="rect">
            <a:avLst/>
          </a:prstGeom>
        </p:spPr>
      </p:pic>
      <p:pic>
        <p:nvPicPr>
          <p:cNvPr id="13" name="Image 12"/>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6555519" y="2785124"/>
            <a:ext cx="720000" cy="460066"/>
          </a:xfrm>
          <a:prstGeom prst="rect">
            <a:avLst/>
          </a:prstGeom>
        </p:spPr>
      </p:pic>
      <p:pic>
        <p:nvPicPr>
          <p:cNvPr id="14" name="Image 13"/>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95531" y="5244344"/>
            <a:ext cx="754269" cy="720000"/>
          </a:xfrm>
          <a:prstGeom prst="rect">
            <a:avLst/>
          </a:prstGeom>
        </p:spPr>
      </p:pic>
      <p:pic>
        <p:nvPicPr>
          <p:cNvPr id="15" name="Image 14"/>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4602485" y="5257583"/>
            <a:ext cx="679869" cy="720000"/>
          </a:xfrm>
          <a:prstGeom prst="rect">
            <a:avLst/>
          </a:prstGeom>
        </p:spPr>
      </p:pic>
      <p:pic>
        <p:nvPicPr>
          <p:cNvPr id="16" name="Image 15"/>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8512106" y="5366580"/>
            <a:ext cx="720000" cy="502007"/>
          </a:xfrm>
          <a:prstGeom prst="rect">
            <a:avLst/>
          </a:prstGeom>
        </p:spPr>
      </p:pic>
      <p:pic>
        <p:nvPicPr>
          <p:cNvPr id="18" name="Image 17"/>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4516162" y="4061212"/>
            <a:ext cx="720000" cy="454932"/>
          </a:xfrm>
          <a:prstGeom prst="rect">
            <a:avLst/>
          </a:prstGeom>
        </p:spPr>
      </p:pic>
      <p:pic>
        <p:nvPicPr>
          <p:cNvPr id="19" name="Image 18"/>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545283" y="5257583"/>
            <a:ext cx="720000" cy="720000"/>
          </a:xfrm>
          <a:prstGeom prst="rect">
            <a:avLst/>
          </a:prstGeom>
        </p:spPr>
      </p:pic>
      <p:pic>
        <p:nvPicPr>
          <p:cNvPr id="20" name="Image 19"/>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6578580" y="3891386"/>
            <a:ext cx="720000" cy="720000"/>
          </a:xfrm>
          <a:prstGeom prst="rect">
            <a:avLst/>
          </a:prstGeom>
        </p:spPr>
      </p:pic>
      <p:pic>
        <p:nvPicPr>
          <p:cNvPr id="36" name="Image 3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2521028" y="5257583"/>
            <a:ext cx="720000" cy="720000"/>
          </a:xfrm>
          <a:prstGeom prst="rect">
            <a:avLst/>
          </a:prstGeom>
        </p:spPr>
      </p:pic>
      <p:pic>
        <p:nvPicPr>
          <p:cNvPr id="33" name="Image 3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65936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70159" cy="720000"/>
          </a:xfrm>
          <a:prstGeom prst="rect">
            <a:avLst/>
          </a:prstGeom>
        </p:spPr>
      </p:pic>
      <p:pic>
        <p:nvPicPr>
          <p:cNvPr id="12" name="Imag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38444" y="2758189"/>
            <a:ext cx="778132" cy="720000"/>
          </a:xfrm>
          <a:prstGeom prst="rect">
            <a:avLst/>
          </a:prstGeom>
        </p:spPr>
      </p:pic>
      <p:pic>
        <p:nvPicPr>
          <p:cNvPr id="13" name="Imag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531438" y="1447702"/>
            <a:ext cx="720000" cy="720000"/>
          </a:xfrm>
          <a:prstGeom prst="rect">
            <a:avLst/>
          </a:prstGeom>
        </p:spPr>
      </p:pic>
      <p:pic>
        <p:nvPicPr>
          <p:cNvPr id="14" name="Imag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463522" y="1445577"/>
            <a:ext cx="720000" cy="720000"/>
          </a:xfrm>
          <a:prstGeom prst="rect">
            <a:avLst/>
          </a:prstGeom>
        </p:spPr>
      </p:pic>
      <p:pic>
        <p:nvPicPr>
          <p:cNvPr id="15" name="Image 14"/>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6395606" y="1442126"/>
            <a:ext cx="720000" cy="720000"/>
          </a:xfrm>
          <a:prstGeom prst="rect">
            <a:avLst/>
          </a:prstGeom>
        </p:spPr>
      </p:pic>
      <p:pic>
        <p:nvPicPr>
          <p:cNvPr id="16" name="Imag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27690" y="1449827"/>
            <a:ext cx="720000" cy="720000"/>
          </a:xfrm>
          <a:prstGeom prst="rect">
            <a:avLst/>
          </a:prstGeom>
        </p:spPr>
      </p:pic>
      <p:pic>
        <p:nvPicPr>
          <p:cNvPr id="17" name="Image 16"/>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531438" y="2758189"/>
            <a:ext cx="720000" cy="720000"/>
          </a:xfrm>
          <a:prstGeom prst="rect">
            <a:avLst/>
          </a:prstGeom>
        </p:spPr>
      </p:pic>
      <p:pic>
        <p:nvPicPr>
          <p:cNvPr id="18" name="Image 17"/>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0300280" y="1504497"/>
            <a:ext cx="720000" cy="720000"/>
          </a:xfrm>
          <a:prstGeom prst="rect">
            <a:avLst/>
          </a:prstGeom>
        </p:spPr>
      </p:pic>
      <p:pic>
        <p:nvPicPr>
          <p:cNvPr id="23" name="Image 22"/>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479520" y="5251042"/>
            <a:ext cx="807990" cy="720000"/>
          </a:xfrm>
          <a:prstGeom prst="rect">
            <a:avLst/>
          </a:prstGeom>
        </p:spPr>
      </p:pic>
      <p:pic>
        <p:nvPicPr>
          <p:cNvPr id="19" name="Image 18"/>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479520" y="3981404"/>
            <a:ext cx="720000" cy="720000"/>
          </a:xfrm>
          <a:prstGeom prst="rect">
            <a:avLst/>
          </a:prstGeom>
        </p:spPr>
      </p:pic>
      <p:pic>
        <p:nvPicPr>
          <p:cNvPr id="20" name="Image 19"/>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4463522" y="2758189"/>
            <a:ext cx="720000" cy="720000"/>
          </a:xfrm>
          <a:prstGeom prst="rect">
            <a:avLst/>
          </a:prstGeom>
        </p:spPr>
      </p:pic>
      <p:pic>
        <p:nvPicPr>
          <p:cNvPr id="22" name="Image 2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6395606" y="2791396"/>
            <a:ext cx="720000" cy="720000"/>
          </a:xfrm>
          <a:prstGeom prst="rect">
            <a:avLst/>
          </a:prstGeom>
        </p:spPr>
      </p:pic>
      <p:pic>
        <p:nvPicPr>
          <p:cNvPr id="26" name="Image 25"/>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327690" y="2811816"/>
            <a:ext cx="720000" cy="720000"/>
          </a:xfrm>
          <a:prstGeom prst="rect">
            <a:avLst/>
          </a:prstGeom>
        </p:spPr>
      </p:pic>
      <p:pic>
        <p:nvPicPr>
          <p:cNvPr id="27" name="Image 26"/>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10300280" y="2758189"/>
            <a:ext cx="720000" cy="720000"/>
          </a:xfrm>
          <a:prstGeom prst="rect">
            <a:avLst/>
          </a:prstGeom>
        </p:spPr>
      </p:pic>
      <p:pic>
        <p:nvPicPr>
          <p:cNvPr id="29" name="Image 2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2531438" y="3981404"/>
            <a:ext cx="720000" cy="720000"/>
          </a:xfrm>
          <a:prstGeom prst="rect">
            <a:avLst/>
          </a:prstGeom>
        </p:spPr>
      </p:pic>
      <p:pic>
        <p:nvPicPr>
          <p:cNvPr id="30" name="Image 29"/>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4463522" y="3981404"/>
            <a:ext cx="720000" cy="720000"/>
          </a:xfrm>
          <a:prstGeom prst="rect">
            <a:avLst/>
          </a:prstGeom>
        </p:spPr>
      </p:pic>
      <p:pic>
        <p:nvPicPr>
          <p:cNvPr id="31" name="Image 30"/>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42409" y="3981404"/>
            <a:ext cx="657215" cy="720000"/>
          </a:xfrm>
          <a:prstGeom prst="rect">
            <a:avLst/>
          </a:prstGeom>
        </p:spPr>
      </p:pic>
      <p:pic>
        <p:nvPicPr>
          <p:cNvPr id="32" name="Image 31"/>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2531438" y="5251042"/>
            <a:ext cx="720000" cy="720000"/>
          </a:xfrm>
          <a:prstGeom prst="rect">
            <a:avLst/>
          </a:prstGeom>
        </p:spPr>
      </p:pic>
      <p:pic>
        <p:nvPicPr>
          <p:cNvPr id="33" name="Image 32"/>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4463522" y="5204619"/>
            <a:ext cx="720000" cy="720000"/>
          </a:xfrm>
          <a:prstGeom prst="rect">
            <a:avLst/>
          </a:prstGeom>
        </p:spPr>
      </p:pic>
      <p:pic>
        <p:nvPicPr>
          <p:cNvPr id="34" name="Image 33"/>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6427450" y="5204619"/>
            <a:ext cx="720000" cy="720000"/>
          </a:xfrm>
          <a:prstGeom prst="rect">
            <a:avLst/>
          </a:prstGeom>
        </p:spPr>
      </p:pic>
      <p:pic>
        <p:nvPicPr>
          <p:cNvPr id="35" name="Image 34"/>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340786" y="5047100"/>
            <a:ext cx="720000" cy="720000"/>
          </a:xfrm>
          <a:prstGeom prst="rect">
            <a:avLst/>
          </a:prstGeom>
        </p:spPr>
      </p:pic>
      <p:pic>
        <p:nvPicPr>
          <p:cNvPr id="36" name="Image 35"/>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10300280" y="3858039"/>
            <a:ext cx="720000" cy="720000"/>
          </a:xfrm>
          <a:prstGeom prst="rect">
            <a:avLst/>
          </a:prstGeom>
        </p:spPr>
      </p:pic>
      <p:pic>
        <p:nvPicPr>
          <p:cNvPr id="37" name="Image 36"/>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8327690" y="3981404"/>
            <a:ext cx="720000" cy="720000"/>
          </a:xfrm>
          <a:prstGeom prst="rect">
            <a:avLst/>
          </a:prstGeom>
        </p:spPr>
      </p:pic>
      <p:pic>
        <p:nvPicPr>
          <p:cNvPr id="39" name="Image 38"/>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a:off x="8384118" y="5150992"/>
            <a:ext cx="720000" cy="720000"/>
          </a:xfrm>
          <a:prstGeom prst="rect">
            <a:avLst/>
          </a:prstGeom>
        </p:spPr>
      </p:pic>
      <p:pic>
        <p:nvPicPr>
          <p:cNvPr id="40" name="Image 3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4746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PICTO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sp>
        <p:nvSpPr>
          <p:cNvPr id="5" name="Espace réservé du texte 4">
            <a:extLst>
              <a:ext uri="{FF2B5EF4-FFF2-40B4-BE49-F238E27FC236}">
                <a16:creationId xmlns:a16="http://schemas.microsoft.com/office/drawing/2014/main" id="{8536FD2A-F1C5-1351-C5F4-C1347C6EB21B}"/>
              </a:ext>
            </a:extLst>
          </p:cNvPr>
          <p:cNvSpPr>
            <a:spLocks noGrp="1"/>
          </p:cNvSpPr>
          <p:nvPr>
            <p:ph type="body" sz="quarter" idx="15" hasCustomPrompt="1"/>
          </p:nvPr>
        </p:nvSpPr>
        <p:spPr>
          <a:xfrm>
            <a:off x="2555761"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6" name="Espace réservé du texte 4">
            <a:extLst>
              <a:ext uri="{FF2B5EF4-FFF2-40B4-BE49-F238E27FC236}">
                <a16:creationId xmlns:a16="http://schemas.microsoft.com/office/drawing/2014/main" id="{01A3807A-AF2A-F80F-39C9-841F85596927}"/>
              </a:ext>
            </a:extLst>
          </p:cNvPr>
          <p:cNvSpPr>
            <a:spLocks noGrp="1"/>
          </p:cNvSpPr>
          <p:nvPr>
            <p:ph type="body" sz="quarter" idx="16" hasCustomPrompt="1"/>
          </p:nvPr>
        </p:nvSpPr>
        <p:spPr>
          <a:xfrm>
            <a:off x="406468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7" name="Espace réservé du texte 4">
            <a:extLst>
              <a:ext uri="{FF2B5EF4-FFF2-40B4-BE49-F238E27FC236}">
                <a16:creationId xmlns:a16="http://schemas.microsoft.com/office/drawing/2014/main" id="{1C2CD5D6-4996-07E1-8AC7-7506B695A9E6}"/>
              </a:ext>
            </a:extLst>
          </p:cNvPr>
          <p:cNvSpPr>
            <a:spLocks noGrp="1"/>
          </p:cNvSpPr>
          <p:nvPr>
            <p:ph type="body" sz="quarter" idx="17" hasCustomPrompt="1"/>
          </p:nvPr>
        </p:nvSpPr>
        <p:spPr>
          <a:xfrm>
            <a:off x="561007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8" name="Espace réservé du texte 4">
            <a:extLst>
              <a:ext uri="{FF2B5EF4-FFF2-40B4-BE49-F238E27FC236}">
                <a16:creationId xmlns:a16="http://schemas.microsoft.com/office/drawing/2014/main" id="{9D06B306-3019-D7EC-DD92-27ABE1387EE3}"/>
              </a:ext>
            </a:extLst>
          </p:cNvPr>
          <p:cNvSpPr>
            <a:spLocks noGrp="1"/>
          </p:cNvSpPr>
          <p:nvPr>
            <p:ph type="body" sz="quarter" idx="18" hasCustomPrompt="1"/>
          </p:nvPr>
        </p:nvSpPr>
        <p:spPr>
          <a:xfrm>
            <a:off x="7169165"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9" name="Espace réservé du texte 4">
            <a:extLst>
              <a:ext uri="{FF2B5EF4-FFF2-40B4-BE49-F238E27FC236}">
                <a16:creationId xmlns:a16="http://schemas.microsoft.com/office/drawing/2014/main" id="{78EE3EA3-C321-9EA1-9B3F-3C264F50CFA7}"/>
              </a:ext>
            </a:extLst>
          </p:cNvPr>
          <p:cNvSpPr>
            <a:spLocks noGrp="1"/>
          </p:cNvSpPr>
          <p:nvPr>
            <p:ph type="body" sz="quarter" idx="19" hasCustomPrompt="1"/>
          </p:nvPr>
        </p:nvSpPr>
        <p:spPr>
          <a:xfrm>
            <a:off x="872826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12" name="Espace réservé pour une image  11">
            <a:extLst>
              <a:ext uri="{FF2B5EF4-FFF2-40B4-BE49-F238E27FC236}">
                <a16:creationId xmlns:a16="http://schemas.microsoft.com/office/drawing/2014/main" id="{E9B5B3BE-C4EC-79FE-CB02-61D04A4A3350}"/>
              </a:ext>
            </a:extLst>
          </p:cNvPr>
          <p:cNvSpPr>
            <a:spLocks noGrp="1"/>
          </p:cNvSpPr>
          <p:nvPr>
            <p:ph type="pic" sz="quarter" idx="20"/>
          </p:nvPr>
        </p:nvSpPr>
        <p:spPr>
          <a:xfrm>
            <a:off x="2651125"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8" name="Espace réservé pour une image  11">
            <a:extLst>
              <a:ext uri="{FF2B5EF4-FFF2-40B4-BE49-F238E27FC236}">
                <a16:creationId xmlns:a16="http://schemas.microsoft.com/office/drawing/2014/main" id="{20DE8670-201E-C9DF-48E1-FDB0BEA6866F}"/>
              </a:ext>
            </a:extLst>
          </p:cNvPr>
          <p:cNvSpPr>
            <a:spLocks noGrp="1"/>
          </p:cNvSpPr>
          <p:nvPr>
            <p:ph type="pic" sz="quarter" idx="21"/>
          </p:nvPr>
        </p:nvSpPr>
        <p:spPr>
          <a:xfrm>
            <a:off x="4088325" y="232588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2" name="Espace réservé pour une image  11">
            <a:extLst>
              <a:ext uri="{FF2B5EF4-FFF2-40B4-BE49-F238E27FC236}">
                <a16:creationId xmlns:a16="http://schemas.microsoft.com/office/drawing/2014/main" id="{1954DFC0-5D0C-19E4-5B51-E9AD10F637EF}"/>
              </a:ext>
            </a:extLst>
          </p:cNvPr>
          <p:cNvSpPr>
            <a:spLocks noGrp="1"/>
          </p:cNvSpPr>
          <p:nvPr>
            <p:ph type="pic" sz="quarter" idx="22"/>
          </p:nvPr>
        </p:nvSpPr>
        <p:spPr>
          <a:xfrm>
            <a:off x="5655582"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4" name="Espace réservé pour une image  11">
            <a:extLst>
              <a:ext uri="{FF2B5EF4-FFF2-40B4-BE49-F238E27FC236}">
                <a16:creationId xmlns:a16="http://schemas.microsoft.com/office/drawing/2014/main" id="{36848F70-05AE-0457-6857-0316FE61D7C5}"/>
              </a:ext>
            </a:extLst>
          </p:cNvPr>
          <p:cNvSpPr>
            <a:spLocks noGrp="1"/>
          </p:cNvSpPr>
          <p:nvPr>
            <p:ph type="pic" sz="quarter" idx="23"/>
          </p:nvPr>
        </p:nvSpPr>
        <p:spPr>
          <a:xfrm>
            <a:off x="7285362" y="234626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pour une image  11">
            <a:extLst>
              <a:ext uri="{FF2B5EF4-FFF2-40B4-BE49-F238E27FC236}">
                <a16:creationId xmlns:a16="http://schemas.microsoft.com/office/drawing/2014/main" id="{6DDBF244-A401-8172-AF37-9673B0B6ECE6}"/>
              </a:ext>
            </a:extLst>
          </p:cNvPr>
          <p:cNvSpPr>
            <a:spLocks noGrp="1"/>
          </p:cNvSpPr>
          <p:nvPr>
            <p:ph type="pic" sz="quarter" idx="24"/>
          </p:nvPr>
        </p:nvSpPr>
        <p:spPr>
          <a:xfrm>
            <a:off x="8765819" y="231723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53465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PICTOS_TER">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15" name="Espace réservé du texte 4">
            <a:extLst>
              <a:ext uri="{FF2B5EF4-FFF2-40B4-BE49-F238E27FC236}">
                <a16:creationId xmlns:a16="http://schemas.microsoft.com/office/drawing/2014/main" id="{1B0418A7-C873-38A0-E6E1-1A06449615EC}"/>
              </a:ext>
            </a:extLst>
          </p:cNvPr>
          <p:cNvSpPr>
            <a:spLocks noGrp="1"/>
          </p:cNvSpPr>
          <p:nvPr>
            <p:ph type="body" sz="quarter" idx="15" hasCustomPrompt="1"/>
          </p:nvPr>
        </p:nvSpPr>
        <p:spPr>
          <a:xfrm>
            <a:off x="828656" y="240208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20" name="Espace réservé pour une image  11">
            <a:extLst>
              <a:ext uri="{FF2B5EF4-FFF2-40B4-BE49-F238E27FC236}">
                <a16:creationId xmlns:a16="http://schemas.microsoft.com/office/drawing/2014/main" id="{F8A630E9-E8BE-F1AE-CEAB-A40F7C467E81}"/>
              </a:ext>
            </a:extLst>
          </p:cNvPr>
          <p:cNvSpPr>
            <a:spLocks noGrp="1"/>
          </p:cNvSpPr>
          <p:nvPr>
            <p:ph type="pic" sz="quarter" idx="20"/>
          </p:nvPr>
        </p:nvSpPr>
        <p:spPr>
          <a:xfrm>
            <a:off x="924020" y="139197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29" name="Espace réservé du texte 4">
            <a:extLst>
              <a:ext uri="{FF2B5EF4-FFF2-40B4-BE49-F238E27FC236}">
                <a16:creationId xmlns:a16="http://schemas.microsoft.com/office/drawing/2014/main" id="{7492FEA5-6F11-704B-1FE7-62D1F13CA9F9}"/>
              </a:ext>
            </a:extLst>
          </p:cNvPr>
          <p:cNvSpPr>
            <a:spLocks noGrp="1"/>
          </p:cNvSpPr>
          <p:nvPr>
            <p:ph type="body" sz="quarter" idx="21" hasCustomPrompt="1"/>
          </p:nvPr>
        </p:nvSpPr>
        <p:spPr>
          <a:xfrm>
            <a:off x="3542827" y="2373054"/>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0" name="Espace réservé pour une image  11">
            <a:extLst>
              <a:ext uri="{FF2B5EF4-FFF2-40B4-BE49-F238E27FC236}">
                <a16:creationId xmlns:a16="http://schemas.microsoft.com/office/drawing/2014/main" id="{645E4C99-DCE7-AAE3-7295-02C01E11A793}"/>
              </a:ext>
            </a:extLst>
          </p:cNvPr>
          <p:cNvSpPr>
            <a:spLocks noGrp="1"/>
          </p:cNvSpPr>
          <p:nvPr>
            <p:ph type="pic" sz="quarter" idx="22"/>
          </p:nvPr>
        </p:nvSpPr>
        <p:spPr>
          <a:xfrm>
            <a:off x="3638191" y="1362949"/>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1" name="Espace réservé du texte 4">
            <a:extLst>
              <a:ext uri="{FF2B5EF4-FFF2-40B4-BE49-F238E27FC236}">
                <a16:creationId xmlns:a16="http://schemas.microsoft.com/office/drawing/2014/main" id="{295AB246-D5E1-798F-5F76-84DAAC6D440A}"/>
              </a:ext>
            </a:extLst>
          </p:cNvPr>
          <p:cNvSpPr>
            <a:spLocks noGrp="1"/>
          </p:cNvSpPr>
          <p:nvPr>
            <p:ph type="body" sz="quarter" idx="23" hasCustomPrompt="1"/>
          </p:nvPr>
        </p:nvSpPr>
        <p:spPr>
          <a:xfrm>
            <a:off x="6329571" y="235854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2" name="Espace réservé pour une image  11">
            <a:extLst>
              <a:ext uri="{FF2B5EF4-FFF2-40B4-BE49-F238E27FC236}">
                <a16:creationId xmlns:a16="http://schemas.microsoft.com/office/drawing/2014/main" id="{9ECEAA43-C22E-D26E-B832-7A6D18769C4C}"/>
              </a:ext>
            </a:extLst>
          </p:cNvPr>
          <p:cNvSpPr>
            <a:spLocks noGrp="1"/>
          </p:cNvSpPr>
          <p:nvPr>
            <p:ph type="pic" sz="quarter" idx="24"/>
          </p:nvPr>
        </p:nvSpPr>
        <p:spPr>
          <a:xfrm>
            <a:off x="6424935" y="134843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3" name="Espace réservé du texte 4">
            <a:extLst>
              <a:ext uri="{FF2B5EF4-FFF2-40B4-BE49-F238E27FC236}">
                <a16:creationId xmlns:a16="http://schemas.microsoft.com/office/drawing/2014/main" id="{F37B9511-53ED-CEA1-8AF0-724F7B84A485}"/>
              </a:ext>
            </a:extLst>
          </p:cNvPr>
          <p:cNvSpPr>
            <a:spLocks noGrp="1"/>
          </p:cNvSpPr>
          <p:nvPr>
            <p:ph type="body" sz="quarter" idx="25" hasCustomPrompt="1"/>
          </p:nvPr>
        </p:nvSpPr>
        <p:spPr>
          <a:xfrm>
            <a:off x="9000198" y="2329511"/>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4" name="Espace réservé pour une image  11">
            <a:extLst>
              <a:ext uri="{FF2B5EF4-FFF2-40B4-BE49-F238E27FC236}">
                <a16:creationId xmlns:a16="http://schemas.microsoft.com/office/drawing/2014/main" id="{4750B02D-2839-2C6E-1D15-977C3729E514}"/>
              </a:ext>
            </a:extLst>
          </p:cNvPr>
          <p:cNvSpPr>
            <a:spLocks noGrp="1"/>
          </p:cNvSpPr>
          <p:nvPr>
            <p:ph type="pic" sz="quarter" idx="26"/>
          </p:nvPr>
        </p:nvSpPr>
        <p:spPr>
          <a:xfrm>
            <a:off x="9095562" y="1319406"/>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7" name="Espace réservé du texte 4">
            <a:extLst>
              <a:ext uri="{FF2B5EF4-FFF2-40B4-BE49-F238E27FC236}">
                <a16:creationId xmlns:a16="http://schemas.microsoft.com/office/drawing/2014/main" id="{535D30BE-310C-FF33-14A8-C6621F7FC35E}"/>
              </a:ext>
            </a:extLst>
          </p:cNvPr>
          <p:cNvSpPr>
            <a:spLocks noGrp="1"/>
          </p:cNvSpPr>
          <p:nvPr>
            <p:ph type="body" sz="quarter" idx="27" hasCustomPrompt="1"/>
          </p:nvPr>
        </p:nvSpPr>
        <p:spPr>
          <a:xfrm>
            <a:off x="2338141" y="3606768"/>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8" name="Espace réservé pour une image  11">
            <a:extLst>
              <a:ext uri="{FF2B5EF4-FFF2-40B4-BE49-F238E27FC236}">
                <a16:creationId xmlns:a16="http://schemas.microsoft.com/office/drawing/2014/main" id="{D7829D06-D918-B5CA-6B98-F08AF14FC3C8}"/>
              </a:ext>
            </a:extLst>
          </p:cNvPr>
          <p:cNvSpPr>
            <a:spLocks noGrp="1"/>
          </p:cNvSpPr>
          <p:nvPr>
            <p:ph type="pic" sz="quarter" idx="28"/>
          </p:nvPr>
        </p:nvSpPr>
        <p:spPr>
          <a:xfrm>
            <a:off x="2433505" y="259666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9" name="Espace réservé du texte 4">
            <a:extLst>
              <a:ext uri="{FF2B5EF4-FFF2-40B4-BE49-F238E27FC236}">
                <a16:creationId xmlns:a16="http://schemas.microsoft.com/office/drawing/2014/main" id="{65A9345F-D70C-575E-7B67-E9CDE824DD29}"/>
              </a:ext>
            </a:extLst>
          </p:cNvPr>
          <p:cNvSpPr>
            <a:spLocks noGrp="1"/>
          </p:cNvSpPr>
          <p:nvPr>
            <p:ph type="body" sz="quarter" idx="29" hasCustomPrompt="1"/>
          </p:nvPr>
        </p:nvSpPr>
        <p:spPr>
          <a:xfrm>
            <a:off x="5052312" y="3577739"/>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0" name="Espace réservé pour une image  11">
            <a:extLst>
              <a:ext uri="{FF2B5EF4-FFF2-40B4-BE49-F238E27FC236}">
                <a16:creationId xmlns:a16="http://schemas.microsoft.com/office/drawing/2014/main" id="{7E4F05DD-9E8E-BB1A-9D2F-94A87C88DCEF}"/>
              </a:ext>
            </a:extLst>
          </p:cNvPr>
          <p:cNvSpPr>
            <a:spLocks noGrp="1"/>
          </p:cNvSpPr>
          <p:nvPr>
            <p:ph type="pic" sz="quarter" idx="30"/>
          </p:nvPr>
        </p:nvSpPr>
        <p:spPr>
          <a:xfrm>
            <a:off x="5147676" y="2567634"/>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1" name="Espace réservé du texte 4">
            <a:extLst>
              <a:ext uri="{FF2B5EF4-FFF2-40B4-BE49-F238E27FC236}">
                <a16:creationId xmlns:a16="http://schemas.microsoft.com/office/drawing/2014/main" id="{5FCBF5FD-3C8B-B517-B094-9A0A62413CA2}"/>
              </a:ext>
            </a:extLst>
          </p:cNvPr>
          <p:cNvSpPr>
            <a:spLocks noGrp="1"/>
          </p:cNvSpPr>
          <p:nvPr>
            <p:ph type="body" sz="quarter" idx="31" hasCustomPrompt="1"/>
          </p:nvPr>
        </p:nvSpPr>
        <p:spPr>
          <a:xfrm>
            <a:off x="7839056" y="35632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2" name="Espace réservé pour une image  11">
            <a:extLst>
              <a:ext uri="{FF2B5EF4-FFF2-40B4-BE49-F238E27FC236}">
                <a16:creationId xmlns:a16="http://schemas.microsoft.com/office/drawing/2014/main" id="{D0B7593C-B34F-D2EE-6CC6-96C3CDFEF113}"/>
              </a:ext>
            </a:extLst>
          </p:cNvPr>
          <p:cNvSpPr>
            <a:spLocks noGrp="1"/>
          </p:cNvSpPr>
          <p:nvPr>
            <p:ph type="pic" sz="quarter" idx="32"/>
          </p:nvPr>
        </p:nvSpPr>
        <p:spPr>
          <a:xfrm>
            <a:off x="7934420" y="25531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3" name="Espace réservé du texte 4">
            <a:extLst>
              <a:ext uri="{FF2B5EF4-FFF2-40B4-BE49-F238E27FC236}">
                <a16:creationId xmlns:a16="http://schemas.microsoft.com/office/drawing/2014/main" id="{B0FCBDC6-7628-3811-972D-C78F431BEF10}"/>
              </a:ext>
            </a:extLst>
          </p:cNvPr>
          <p:cNvSpPr>
            <a:spLocks noGrp="1"/>
          </p:cNvSpPr>
          <p:nvPr>
            <p:ph type="body" sz="quarter" idx="33" hasCustomPrompt="1"/>
          </p:nvPr>
        </p:nvSpPr>
        <p:spPr>
          <a:xfrm>
            <a:off x="10509683" y="35341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4" name="Espace réservé pour une image  11">
            <a:extLst>
              <a:ext uri="{FF2B5EF4-FFF2-40B4-BE49-F238E27FC236}">
                <a16:creationId xmlns:a16="http://schemas.microsoft.com/office/drawing/2014/main" id="{E28A7980-5CC6-8B75-BCB9-23DBB5294A3B}"/>
              </a:ext>
            </a:extLst>
          </p:cNvPr>
          <p:cNvSpPr>
            <a:spLocks noGrp="1"/>
          </p:cNvSpPr>
          <p:nvPr>
            <p:ph type="pic" sz="quarter" idx="34"/>
          </p:nvPr>
        </p:nvSpPr>
        <p:spPr>
          <a:xfrm>
            <a:off x="10605047" y="25240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du texte 4">
            <a:extLst>
              <a:ext uri="{FF2B5EF4-FFF2-40B4-BE49-F238E27FC236}">
                <a16:creationId xmlns:a16="http://schemas.microsoft.com/office/drawing/2014/main" id="{C598BE74-7984-EBC6-CA26-713003299BCC}"/>
              </a:ext>
            </a:extLst>
          </p:cNvPr>
          <p:cNvSpPr>
            <a:spLocks noGrp="1"/>
          </p:cNvSpPr>
          <p:nvPr>
            <p:ph type="body" sz="quarter" idx="35" hasCustomPrompt="1"/>
          </p:nvPr>
        </p:nvSpPr>
        <p:spPr>
          <a:xfrm>
            <a:off x="828656" y="48840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6" name="Espace réservé pour une image  11">
            <a:extLst>
              <a:ext uri="{FF2B5EF4-FFF2-40B4-BE49-F238E27FC236}">
                <a16:creationId xmlns:a16="http://schemas.microsoft.com/office/drawing/2014/main" id="{DE0F3F98-FBC5-1AC2-FE65-CD97739B78FE}"/>
              </a:ext>
            </a:extLst>
          </p:cNvPr>
          <p:cNvSpPr>
            <a:spLocks noGrp="1"/>
          </p:cNvSpPr>
          <p:nvPr>
            <p:ph type="pic" sz="quarter" idx="36"/>
          </p:nvPr>
        </p:nvSpPr>
        <p:spPr>
          <a:xfrm>
            <a:off x="924020" y="38739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7" name="Espace réservé du texte 4">
            <a:extLst>
              <a:ext uri="{FF2B5EF4-FFF2-40B4-BE49-F238E27FC236}">
                <a16:creationId xmlns:a16="http://schemas.microsoft.com/office/drawing/2014/main" id="{82586696-9664-52BF-983D-33F6C9AFA256}"/>
              </a:ext>
            </a:extLst>
          </p:cNvPr>
          <p:cNvSpPr>
            <a:spLocks noGrp="1"/>
          </p:cNvSpPr>
          <p:nvPr>
            <p:ph type="body" sz="quarter" idx="37" hasCustomPrompt="1"/>
          </p:nvPr>
        </p:nvSpPr>
        <p:spPr>
          <a:xfrm>
            <a:off x="3542827" y="48549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8" name="Espace réservé pour une image  11">
            <a:extLst>
              <a:ext uri="{FF2B5EF4-FFF2-40B4-BE49-F238E27FC236}">
                <a16:creationId xmlns:a16="http://schemas.microsoft.com/office/drawing/2014/main" id="{ADFB9CE1-5335-F52F-CA90-B804D8839355}"/>
              </a:ext>
            </a:extLst>
          </p:cNvPr>
          <p:cNvSpPr>
            <a:spLocks noGrp="1"/>
          </p:cNvSpPr>
          <p:nvPr>
            <p:ph type="pic" sz="quarter" idx="38"/>
          </p:nvPr>
        </p:nvSpPr>
        <p:spPr>
          <a:xfrm>
            <a:off x="3638191" y="38448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9" name="Espace réservé du texte 4">
            <a:extLst>
              <a:ext uri="{FF2B5EF4-FFF2-40B4-BE49-F238E27FC236}">
                <a16:creationId xmlns:a16="http://schemas.microsoft.com/office/drawing/2014/main" id="{9969D205-61F1-0458-3AAF-17F1C487C9AC}"/>
              </a:ext>
            </a:extLst>
          </p:cNvPr>
          <p:cNvSpPr>
            <a:spLocks noGrp="1"/>
          </p:cNvSpPr>
          <p:nvPr>
            <p:ph type="body" sz="quarter" idx="39" hasCustomPrompt="1"/>
          </p:nvPr>
        </p:nvSpPr>
        <p:spPr>
          <a:xfrm>
            <a:off x="6329571" y="4840482"/>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0" name="Espace réservé pour une image  11">
            <a:extLst>
              <a:ext uri="{FF2B5EF4-FFF2-40B4-BE49-F238E27FC236}">
                <a16:creationId xmlns:a16="http://schemas.microsoft.com/office/drawing/2014/main" id="{071FB513-D22E-CCF4-F120-783DBEDFDB01}"/>
              </a:ext>
            </a:extLst>
          </p:cNvPr>
          <p:cNvSpPr>
            <a:spLocks noGrp="1"/>
          </p:cNvSpPr>
          <p:nvPr>
            <p:ph type="pic" sz="quarter" idx="40"/>
          </p:nvPr>
        </p:nvSpPr>
        <p:spPr>
          <a:xfrm>
            <a:off x="6424935" y="383037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51" name="Espace réservé du texte 4">
            <a:extLst>
              <a:ext uri="{FF2B5EF4-FFF2-40B4-BE49-F238E27FC236}">
                <a16:creationId xmlns:a16="http://schemas.microsoft.com/office/drawing/2014/main" id="{C42A6290-B8B2-2521-C504-08A7B289DB25}"/>
              </a:ext>
            </a:extLst>
          </p:cNvPr>
          <p:cNvSpPr>
            <a:spLocks noGrp="1"/>
          </p:cNvSpPr>
          <p:nvPr>
            <p:ph type="body" sz="quarter" idx="41" hasCustomPrompt="1"/>
          </p:nvPr>
        </p:nvSpPr>
        <p:spPr>
          <a:xfrm>
            <a:off x="9000198" y="481145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2" name="Espace réservé pour une image  11">
            <a:extLst>
              <a:ext uri="{FF2B5EF4-FFF2-40B4-BE49-F238E27FC236}">
                <a16:creationId xmlns:a16="http://schemas.microsoft.com/office/drawing/2014/main" id="{69254771-5A95-2357-F70A-821F46936AE4}"/>
              </a:ext>
            </a:extLst>
          </p:cNvPr>
          <p:cNvSpPr>
            <a:spLocks noGrp="1"/>
          </p:cNvSpPr>
          <p:nvPr>
            <p:ph type="pic" sz="quarter" idx="42"/>
          </p:nvPr>
        </p:nvSpPr>
        <p:spPr>
          <a:xfrm>
            <a:off x="9095562" y="380134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19210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ONCLUSION_B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81669" y="1626431"/>
            <a:ext cx="2882900" cy="3340100"/>
          </a:xfrm>
          <a:prstGeom prst="rect">
            <a:avLst/>
          </a:prstGeom>
        </p:spPr>
      </p:pic>
      <p:sp>
        <p:nvSpPr>
          <p:cNvPr id="4" name="Espace réservé du contenu 4">
            <a:extLst>
              <a:ext uri="{FF2B5EF4-FFF2-40B4-BE49-F238E27FC236}">
                <a16:creationId xmlns:a16="http://schemas.microsoft.com/office/drawing/2014/main" id="{AEC95CA5-90DD-1B68-63BB-5796673452D5}"/>
              </a:ext>
            </a:extLst>
          </p:cNvPr>
          <p:cNvSpPr>
            <a:spLocks noGrp="1"/>
          </p:cNvSpPr>
          <p:nvPr>
            <p:ph sz="quarter" idx="14" hasCustomPrompt="1"/>
          </p:nvPr>
        </p:nvSpPr>
        <p:spPr>
          <a:xfrm>
            <a:off x="2726659" y="1811689"/>
            <a:ext cx="9242610" cy="365125"/>
          </a:xfrm>
          <a:prstGeom prst="rect">
            <a:avLst/>
          </a:prstGeom>
        </p:spPr>
        <p:txBody>
          <a:bodyPr>
            <a:noAutofit/>
          </a:bodyPr>
          <a:lstStyle>
            <a:lvl1pPr marL="0" indent="0">
              <a:buNone/>
              <a:defRPr sz="30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CONCLUSION</a:t>
            </a:r>
          </a:p>
        </p:txBody>
      </p:sp>
      <p:sp>
        <p:nvSpPr>
          <p:cNvPr id="9" name="Espace réservé du pied de page 4">
            <a:extLst>
              <a:ext uri="{FF2B5EF4-FFF2-40B4-BE49-F238E27FC236}">
                <a16:creationId xmlns:a16="http://schemas.microsoft.com/office/drawing/2014/main" id="{4EB80932-1780-3C04-DB19-928F8BA2B754}"/>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10" name="Espace réservé du numéro de diapositive 5">
            <a:extLst>
              <a:ext uri="{FF2B5EF4-FFF2-40B4-BE49-F238E27FC236}">
                <a16:creationId xmlns:a16="http://schemas.microsoft.com/office/drawing/2014/main" id="{E510366E-2415-0A14-3F86-F23654D9B07E}"/>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13" name="Connecteur droit 12">
            <a:extLst>
              <a:ext uri="{FF2B5EF4-FFF2-40B4-BE49-F238E27FC236}">
                <a16:creationId xmlns:a16="http://schemas.microsoft.com/office/drawing/2014/main" id="{E458EA9F-334D-6F81-6BDD-0894127B2826}"/>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8C99935F-16B8-8410-7392-F8AF401C6332}"/>
              </a:ext>
            </a:extLst>
          </p:cNvPr>
          <p:cNvSpPr>
            <a:spLocks noGrp="1"/>
          </p:cNvSpPr>
          <p:nvPr>
            <p:ph type="title" hasCustomPrompt="1"/>
          </p:nvPr>
        </p:nvSpPr>
        <p:spPr>
          <a:xfrm>
            <a:off x="2726659" y="2454116"/>
            <a:ext cx="9075376" cy="3340100"/>
          </a:xfrm>
        </p:spPr>
        <p:txBody>
          <a:bodyPr anchor="t" anchorCtr="0">
            <a:noAutofit/>
          </a:bodyPr>
          <a:lstStyle>
            <a:lvl1pPr>
              <a:lnSpc>
                <a:spcPct val="100000"/>
              </a:lnSpc>
              <a:defRPr sz="18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89909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ULEUR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COULEURS</a:t>
            </a:r>
          </a:p>
        </p:txBody>
      </p:sp>
      <p:pic>
        <p:nvPicPr>
          <p:cNvPr id="5" name="Image 4">
            <a:extLst>
              <a:ext uri="{FF2B5EF4-FFF2-40B4-BE49-F238E27FC236}">
                <a16:creationId xmlns:a16="http://schemas.microsoft.com/office/drawing/2014/main" id="{263E83E5-9AD2-E156-2977-20152ADC96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661" y="1441922"/>
            <a:ext cx="6810015" cy="4138949"/>
          </a:xfrm>
          <a:prstGeom prst="rect">
            <a:avLst/>
          </a:prstGeom>
        </p:spPr>
      </p:pic>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90905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pic>
        <p:nvPicPr>
          <p:cNvPr id="20" name="Image 19">
            <a:extLst>
              <a:ext uri="{FF2B5EF4-FFF2-40B4-BE49-F238E27FC236}">
                <a16:creationId xmlns:a16="http://schemas.microsoft.com/office/drawing/2014/main" id="{85768840-E7B8-9F98-5A27-BACCE7664216}"/>
              </a:ext>
            </a:extLst>
          </p:cNvPr>
          <p:cNvPicPr>
            <a:picLocks noChangeAspect="1"/>
          </p:cNvPicPr>
          <p:nvPr userDrawn="1"/>
        </p:nvPicPr>
        <p:blipFill>
          <a:blip r:embed="rId2"/>
          <a:stretch>
            <a:fillRect/>
          </a:stretch>
        </p:blipFill>
        <p:spPr>
          <a:xfrm>
            <a:off x="9683750" y="1261409"/>
            <a:ext cx="2882900" cy="3340100"/>
          </a:xfrm>
          <a:prstGeom prst="rect">
            <a:avLst/>
          </a:prstGeom>
        </p:spPr>
      </p:pic>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
        <p:nvSpPr>
          <p:cNvPr id="9"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Tree>
    <p:extLst>
      <p:ext uri="{BB962C8B-B14F-4D97-AF65-F5344CB8AC3E}">
        <p14:creationId xmlns:p14="http://schemas.microsoft.com/office/powerpoint/2010/main" val="2388159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DERNIERE_PAG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170000" y="2528223"/>
            <a:ext cx="3852000" cy="1801555"/>
          </a:xfrm>
          <a:prstGeom prst="rect">
            <a:avLst/>
          </a:prstGeom>
        </p:spPr>
      </p:pic>
    </p:spTree>
    <p:extLst>
      <p:ext uri="{BB962C8B-B14F-4D97-AF65-F5344CB8AC3E}">
        <p14:creationId xmlns:p14="http://schemas.microsoft.com/office/powerpoint/2010/main" val="2412605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R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6169109" y="632706"/>
            <a:ext cx="4832798" cy="2012932"/>
          </a:xfrm>
        </p:spPr>
        <p:txBody>
          <a:bodyPr>
            <a:noAutofit/>
          </a:bodyPr>
          <a:lstStyle>
            <a:lvl1pPr>
              <a:defRPr sz="4500" b="1" i="0" cap="all" baseline="0">
                <a:solidFill>
                  <a:srgbClr val="31429B"/>
                </a:solidFill>
              </a:defRPr>
            </a:lvl1pPr>
          </a:lstStyle>
          <a:p>
            <a:r>
              <a:rPr lang="fr-FR" dirty="0"/>
              <a:t>TITRE </a:t>
            </a:r>
            <a:br>
              <a:rPr lang="fr-FR" dirty="0"/>
            </a:br>
            <a:r>
              <a:rPr lang="fr-FR" dirty="0"/>
              <a:t>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6169109" y="6256395"/>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6169109" y="2750751"/>
            <a:ext cx="4832798" cy="232291"/>
          </a:xfr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6169109" y="3005585"/>
            <a:ext cx="4832798" cy="365124"/>
          </a:xfrm>
        </p:spPr>
        <p:txBody>
          <a:bodyPr>
            <a:noAutofit/>
          </a:bodyPr>
          <a:lstStyle>
            <a:lvl1pPr marL="0" indent="0">
              <a:buNone/>
              <a:defRPr lang="fr-FR" sz="1400" b="1" i="0" kern="1200" cap="all" baseline="0" dirty="0" smtClean="0">
                <a:solidFill>
                  <a:srgbClr val="4A82FA"/>
                </a:solidFill>
                <a:latin typeface="+mj-lt"/>
                <a:ea typeface="+mj-ea"/>
                <a:cs typeface="+mj-cs"/>
              </a:defRPr>
            </a:lvl1pPr>
          </a:lstStyle>
          <a:p>
            <a:pPr lvl="0"/>
            <a:r>
              <a:rPr lang="fr-FR" dirty="0"/>
              <a:t>NOM DU Service</a:t>
            </a:r>
          </a:p>
        </p:txBody>
      </p:sp>
      <p:pic>
        <p:nvPicPr>
          <p:cNvPr id="11" name="Image 10">
            <a:extLst>
              <a:ext uri="{FF2B5EF4-FFF2-40B4-BE49-F238E27FC236}">
                <a16:creationId xmlns:a16="http://schemas.microsoft.com/office/drawing/2014/main" id="{F179A3A2-5D7D-134E-B6EA-83493BA4D8CC}"/>
              </a:ext>
            </a:extLst>
          </p:cNvPr>
          <p:cNvPicPr>
            <a:picLocks noChangeAspect="1"/>
          </p:cNvPicPr>
          <p:nvPr userDrawn="1"/>
        </p:nvPicPr>
        <p:blipFill>
          <a:blip r:embed="rId2"/>
          <a:stretch>
            <a:fillRect/>
          </a:stretch>
        </p:blipFill>
        <p:spPr>
          <a:xfrm>
            <a:off x="9655892" y="5393128"/>
            <a:ext cx="2536108" cy="1262748"/>
          </a:xfrm>
          <a:prstGeom prst="rect">
            <a:avLst/>
          </a:prstGeom>
        </p:spPr>
      </p:pic>
      <p:pic>
        <p:nvPicPr>
          <p:cNvPr id="26" name="Image 25">
            <a:extLst>
              <a:ext uri="{FF2B5EF4-FFF2-40B4-BE49-F238E27FC236}">
                <a16:creationId xmlns:a16="http://schemas.microsoft.com/office/drawing/2014/main" id="{842EB3D5-38AC-47E8-95D4-E27227710504}"/>
              </a:ext>
            </a:extLst>
          </p:cNvPr>
          <p:cNvPicPr>
            <a:picLocks noChangeAspect="1"/>
          </p:cNvPicPr>
          <p:nvPr userDrawn="1"/>
        </p:nvPicPr>
        <p:blipFill>
          <a:blip r:embed="rId3"/>
          <a:stretch>
            <a:fillRect/>
          </a:stretch>
        </p:blipFill>
        <p:spPr>
          <a:xfrm>
            <a:off x="3989" y="0"/>
            <a:ext cx="6019800" cy="6858000"/>
          </a:xfrm>
          <a:prstGeom prst="rect">
            <a:avLst/>
          </a:prstGeom>
        </p:spPr>
      </p:pic>
    </p:spTree>
    <p:extLst>
      <p:ext uri="{BB962C8B-B14F-4D97-AF65-F5344CB8AC3E}">
        <p14:creationId xmlns:p14="http://schemas.microsoft.com/office/powerpoint/2010/main" val="59610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CALAIRE triangle hau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4113350D-97E5-B642-E135-7F86ECEA95BF}"/>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6918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CALAIRE triangle haut">
    <p:spTree>
      <p:nvGrpSpPr>
        <p:cNvPr id="1" name=""/>
        <p:cNvGrpSpPr/>
        <p:nvPr/>
      </p:nvGrpSpPr>
      <p:grpSpPr>
        <a:xfrm>
          <a:off x="0" y="0"/>
          <a:ext cx="0" cy="0"/>
          <a:chOff x="0" y="0"/>
          <a:chExt cx="0" cy="0"/>
        </a:xfrm>
      </p:grpSpPr>
      <p:grpSp>
        <p:nvGrpSpPr>
          <p:cNvPr id="7" name="Groupe 6"/>
          <p:cNvGrpSpPr/>
          <p:nvPr userDrawn="1"/>
        </p:nvGrpSpPr>
        <p:grpSpPr>
          <a:xfrm>
            <a:off x="0" y="1658938"/>
            <a:ext cx="2530475" cy="3327400"/>
            <a:chOff x="0" y="1658938"/>
            <a:chExt cx="2530475" cy="3327400"/>
          </a:xfrm>
        </p:grpSpPr>
        <p:sp>
          <p:nvSpPr>
            <p:cNvPr id="5" name="AutoShape 3"/>
            <p:cNvSpPr>
              <a:spLocks noChangeAspect="1" noChangeArrowheads="1" noTextEdit="1"/>
            </p:cNvSpPr>
            <p:nvPr userDrawn="1"/>
          </p:nvSpPr>
          <p:spPr bwMode="auto">
            <a:xfrm>
              <a:off x="0" y="1662113"/>
              <a:ext cx="2514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5"/>
            <p:cNvSpPr>
              <a:spLocks/>
            </p:cNvSpPr>
            <p:nvPr userDrawn="1"/>
          </p:nvSpPr>
          <p:spPr bwMode="auto">
            <a:xfrm>
              <a:off x="0" y="1658938"/>
              <a:ext cx="2530475" cy="3327400"/>
            </a:xfrm>
            <a:custGeom>
              <a:avLst/>
              <a:gdLst>
                <a:gd name="T0" fmla="*/ 0 w 2645"/>
                <a:gd name="T1" fmla="*/ 0 h 3477"/>
                <a:gd name="T2" fmla="*/ 0 w 2645"/>
                <a:gd name="T3" fmla="*/ 0 h 3477"/>
                <a:gd name="T4" fmla="*/ 0 w 2645"/>
                <a:gd name="T5" fmla="*/ 3477 h 3477"/>
                <a:gd name="T6" fmla="*/ 2645 w 2645"/>
                <a:gd name="T7" fmla="*/ 1741 h 3477"/>
                <a:gd name="T8" fmla="*/ 2645 w 2645"/>
                <a:gd name="T9" fmla="*/ 1738 h 3477"/>
                <a:gd name="T10" fmla="*/ 0 w 2645"/>
                <a:gd name="T11" fmla="*/ 0 h 3477"/>
              </a:gdLst>
              <a:ahLst/>
              <a:cxnLst>
                <a:cxn ang="0">
                  <a:pos x="T0" y="T1"/>
                </a:cxn>
                <a:cxn ang="0">
                  <a:pos x="T2" y="T3"/>
                </a:cxn>
                <a:cxn ang="0">
                  <a:pos x="T4" y="T5"/>
                </a:cxn>
                <a:cxn ang="0">
                  <a:pos x="T6" y="T7"/>
                </a:cxn>
                <a:cxn ang="0">
                  <a:pos x="T8" y="T9"/>
                </a:cxn>
                <a:cxn ang="0">
                  <a:pos x="T10" y="T11"/>
                </a:cxn>
              </a:cxnLst>
              <a:rect l="0" t="0" r="r" b="b"/>
              <a:pathLst>
                <a:path w="2645" h="3477">
                  <a:moveTo>
                    <a:pt x="0" y="0"/>
                  </a:moveTo>
                  <a:lnTo>
                    <a:pt x="0" y="0"/>
                  </a:lnTo>
                  <a:lnTo>
                    <a:pt x="0" y="3477"/>
                  </a:lnTo>
                  <a:lnTo>
                    <a:pt x="2645" y="1741"/>
                  </a:lnTo>
                  <a:lnTo>
                    <a:pt x="2645" y="1738"/>
                  </a:lnTo>
                  <a:lnTo>
                    <a:pt x="0" y="0"/>
                  </a:lnTo>
                  <a:close/>
                </a:path>
              </a:pathLst>
            </a:custGeom>
            <a:solidFill>
              <a:srgbClr val="4171D9"/>
            </a:solidFill>
            <a:ln w="0">
              <a:solidFill>
                <a:srgbClr val="4171D9"/>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877898"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1" y="2245715"/>
            <a:ext cx="1385047" cy="1861760"/>
          </a:xfrm>
          <a:prstGeom prst="rect">
            <a:avLst/>
          </a:prstGeom>
        </p:spPr>
        <p:txBody>
          <a:bodyPr bIns="0" anchor="b" anchorCtr="0">
            <a:noAutofit/>
          </a:bodyPr>
          <a:lstStyle>
            <a:lvl1pPr algn="r">
              <a:buNone/>
              <a:defRPr sz="10000" b="1" i="0" baseline="0">
                <a:solidFill>
                  <a:schemeClr val="bg1"/>
                </a:solidFill>
                <a:latin typeface="Arial" panose="020B0604020202020204" pitchFamily="34" charset="0"/>
              </a:defRPr>
            </a:lvl1pPr>
          </a:lstStyle>
          <a:p>
            <a:pPr lvl="0"/>
            <a:r>
              <a:rPr lang="fr-FR" dirty="0"/>
              <a:t>1</a:t>
            </a: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6389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ITA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5D5DCC-4D25-6F3D-D69B-EE54844C67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97" y="1163663"/>
            <a:ext cx="2959100" cy="3352800"/>
          </a:xfrm>
          <a:prstGeom prst="rect">
            <a:avLst/>
          </a:prstGeom>
        </p:spPr>
      </p:pic>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402335" y="998402"/>
            <a:ext cx="8399687" cy="3518062"/>
          </a:xfrm>
        </p:spPr>
        <p:txBody>
          <a:bodyPr>
            <a:noAutofit/>
          </a:bodyPr>
          <a:lstStyle>
            <a:lvl1pPr>
              <a:defRPr sz="30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3402335" y="452178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2218762" y="192444"/>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75012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ITATION_BI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191875" y="1337982"/>
            <a:ext cx="9811854" cy="3518062"/>
          </a:xfrm>
        </p:spPr>
        <p:txBody>
          <a:bodyPr>
            <a:noAutofit/>
          </a:bodyPr>
          <a:lstStyle>
            <a:lvl1pPr>
              <a:lnSpc>
                <a:spcPts val="3420"/>
              </a:lnSpc>
              <a:defRPr sz="26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2191875" y="449092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793373" y="945479"/>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29942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U_2PARTI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12" name="Espace réservé du graphique 11">
            <a:extLst>
              <a:ext uri="{FF2B5EF4-FFF2-40B4-BE49-F238E27FC236}">
                <a16:creationId xmlns:a16="http://schemas.microsoft.com/office/drawing/2014/main" id="{2809CEA6-CC93-2BB2-371F-25A14550A0B7}"/>
              </a:ext>
            </a:extLst>
          </p:cNvPr>
          <p:cNvSpPr>
            <a:spLocks noGrp="1"/>
          </p:cNvSpPr>
          <p:nvPr>
            <p:ph type="chart" sz="quarter" idx="17"/>
          </p:nvPr>
        </p:nvSpPr>
        <p:spPr>
          <a:xfrm>
            <a:off x="5486400" y="1028700"/>
            <a:ext cx="5665788" cy="3597275"/>
          </a:xfrm>
          <a:prstGeom prst="rect">
            <a:avLst/>
          </a:prstGeom>
        </p:spPr>
        <p:txBody>
          <a:bodyPr>
            <a:normAutofit/>
          </a:bodyPr>
          <a:lstStyle>
            <a:lvl1pPr marL="0" indent="0">
              <a:buFontTx/>
              <a:buNone/>
              <a:defRPr sz="1800" cap="all" baseline="0">
                <a:solidFill>
                  <a:srgbClr val="31429B"/>
                </a:solidFill>
                <a:latin typeface="Arial" panose="020B0604020202020204" pitchFamily="34" charset="0"/>
              </a:defRPr>
            </a:lvl1pPr>
          </a:lstStyle>
          <a:p>
            <a:endParaRPr lang="fr-FR" dirty="0"/>
          </a:p>
        </p:txBody>
      </p:sp>
      <p:sp>
        <p:nvSpPr>
          <p:cNvPr id="3" name="Espace réservé du texte 2"/>
          <p:cNvSpPr>
            <a:spLocks noGrp="1"/>
          </p:cNvSpPr>
          <p:nvPr>
            <p:ph type="body" sz="quarter" idx="18" hasCustomPrompt="1"/>
          </p:nvPr>
        </p:nvSpPr>
        <p:spPr>
          <a:xfrm>
            <a:off x="792163" y="1028700"/>
            <a:ext cx="4250100" cy="3597275"/>
          </a:xfrm>
        </p:spPr>
        <p:txBody>
          <a:bodyPr/>
          <a:lstStyle>
            <a:lvl1pPr>
              <a:defRPr>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2180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U_1PARTI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6" name="Espace réservé du texte 5"/>
          <p:cNvSpPr>
            <a:spLocks noGrp="1"/>
          </p:cNvSpPr>
          <p:nvPr>
            <p:ph type="body" sz="quarter" idx="15" hasCustomPrompt="1"/>
          </p:nvPr>
        </p:nvSpPr>
        <p:spPr>
          <a:xfrm>
            <a:off x="412750" y="1184275"/>
            <a:ext cx="10952163" cy="4711700"/>
          </a:xfrm>
        </p:spPr>
        <p:txBody>
          <a:bodyPr/>
          <a:lstStyle>
            <a:lvl1pPr>
              <a:defRPr baseline="0">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3319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BDEBC9-33E4-8947-83C3-84CCC25D9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4" name="Espace réservé de la date 3">
            <a:extLst>
              <a:ext uri="{FF2B5EF4-FFF2-40B4-BE49-F238E27FC236}">
                <a16:creationId xmlns:a16="http://schemas.microsoft.com/office/drawing/2014/main" id="{205E7581-7A82-8247-9FDD-ACBDDFFFF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57D371D3-D8CE-8C47-A8AC-AB8AC628D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EMC - Projections France  - juin 2025 - BDF-RESTREINT</a:t>
            </a:r>
            <a:endParaRPr lang="fr-FR" dirty="0"/>
          </a:p>
        </p:txBody>
      </p:sp>
      <p:sp>
        <p:nvSpPr>
          <p:cNvPr id="6" name="Espace réservé du numéro de diapositive 5">
            <a:extLst>
              <a:ext uri="{FF2B5EF4-FFF2-40B4-BE49-F238E27FC236}">
                <a16:creationId xmlns:a16="http://schemas.microsoft.com/office/drawing/2014/main" id="{D19F0A79-7EA9-F446-B89B-80452E761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3279-5B66-F94E-B69C-CCB6B1DE2EC0}" type="slidenum">
              <a:rPr lang="fr-FR" smtClean="0"/>
              <a:t>‹N°›</a:t>
            </a:fld>
            <a:endParaRPr lang="fr-FR"/>
          </a:p>
        </p:txBody>
      </p:sp>
      <p:sp>
        <p:nvSpPr>
          <p:cNvPr id="10" name="Espace réservé du texte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dirty="0"/>
              <a:t>TITRE DE NIVEAU 1</a:t>
            </a:r>
          </a:p>
          <a:p>
            <a:pPr lvl="1"/>
            <a:r>
              <a:rPr lang="fr-FR" dirty="0"/>
              <a:t>Titre de niveau 2</a:t>
            </a:r>
          </a:p>
          <a:p>
            <a:pPr lvl="2"/>
            <a:r>
              <a:rPr lang="fr-FR" dirty="0"/>
              <a:t>Titre de niveau 3</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205739404"/>
      </p:ext>
    </p:extLst>
  </p:cSld>
  <p:clrMap bg1="lt1" tx1="dk1" bg2="lt2" tx2="dk2" accent1="accent1" accent2="accent2" accent3="accent3" accent4="accent4" accent5="accent5" accent6="accent6" hlink="hlink" folHlink="folHlink"/>
  <p:sldLayoutIdLst>
    <p:sldLayoutId id="2147483737" r:id="rId1"/>
    <p:sldLayoutId id="2147483740" r:id="rId2"/>
    <p:sldLayoutId id="2147483741" r:id="rId3"/>
    <p:sldLayoutId id="2147483744" r:id="rId4"/>
    <p:sldLayoutId id="2147483745" r:id="rId5"/>
    <p:sldLayoutId id="2147483746" r:id="rId6"/>
    <p:sldLayoutId id="2147483751" r:id="rId7"/>
    <p:sldLayoutId id="2147483747" r:id="rId8"/>
    <p:sldLayoutId id="2147483748" r:id="rId9"/>
    <p:sldLayoutId id="2147483749" r:id="rId10"/>
    <p:sldLayoutId id="2147483750" r:id="rId11"/>
    <p:sldLayoutId id="2147483752" r:id="rId12"/>
    <p:sldLayoutId id="2147483753" r:id="rId13"/>
    <p:sldLayoutId id="2147483754" r:id="rId14"/>
    <p:sldLayoutId id="2147483755" r:id="rId15"/>
    <p:sldLayoutId id="2147483758" r:id="rId16"/>
    <p:sldLayoutId id="2147483759" r:id="rId17"/>
    <p:sldLayoutId id="2147483760" r:id="rId18"/>
    <p:sldLayoutId id="2147483761" r:id="rId19"/>
    <p:sldLayoutId id="2147483762" r:id="rId20"/>
    <p:sldLayoutId id="2147483764" r:id="rId21"/>
    <p:sldLayoutId id="2147483765" r:id="rId22"/>
    <p:sldLayoutId id="2147483766" r:id="rId23"/>
    <p:sldLayoutId id="2147483774" r:id="rId24"/>
    <p:sldLayoutId id="2147483769" r:id="rId25"/>
    <p:sldLayoutId id="2147483767" r:id="rId26"/>
    <p:sldLayoutId id="2147483768" r:id="rId27"/>
    <p:sldLayoutId id="2147483771" r:id="rId28"/>
    <p:sldLayoutId id="2147483773" r:id="rId29"/>
    <p:sldLayoutId id="2147483772" r:id="rId30"/>
    <p:sldLayoutId id="2147483775"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ai.ly/k6DTOyXtj9GT0yDgKgK" TargetMode="External"/><Relationship Id="rId2" Type="http://schemas.openxmlformats.org/officeDocument/2006/relationships/hyperlink" Target="https://youtu.be/fkM6vlymGHM"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B9969-2CAF-09CB-17E5-18E41F5BBEE8}"/>
              </a:ext>
            </a:extLst>
          </p:cNvPr>
          <p:cNvSpPr>
            <a:spLocks noGrp="1"/>
          </p:cNvSpPr>
          <p:nvPr>
            <p:ph type="title"/>
          </p:nvPr>
        </p:nvSpPr>
        <p:spPr>
          <a:xfrm>
            <a:off x="6169108" y="1264811"/>
            <a:ext cx="5921291" cy="2012932"/>
          </a:xfrm>
        </p:spPr>
        <p:txBody>
          <a:bodyPr/>
          <a:lstStyle/>
          <a:p>
            <a:r>
              <a:rPr lang="fr-FR" sz="3600" dirty="0"/>
              <a:t>CERTIFICATION IA</a:t>
            </a:r>
            <a:br>
              <a:rPr lang="fr-FR" sz="3600" dirty="0"/>
            </a:br>
            <a:br>
              <a:rPr lang="fr-FR" sz="3600" dirty="0"/>
            </a:br>
            <a:r>
              <a:rPr lang="fr-FR" sz="3600" dirty="0"/>
              <a:t>PROJET Générateur de notes RESF</a:t>
            </a:r>
          </a:p>
        </p:txBody>
      </p:sp>
      <p:sp>
        <p:nvSpPr>
          <p:cNvPr id="6" name="Espace réservé du texte 5">
            <a:extLst>
              <a:ext uri="{FF2B5EF4-FFF2-40B4-BE49-F238E27FC236}">
                <a16:creationId xmlns:a16="http://schemas.microsoft.com/office/drawing/2014/main" id="{905F5FCB-B092-4DA6-1A83-73709F35D019}"/>
              </a:ext>
            </a:extLst>
          </p:cNvPr>
          <p:cNvSpPr txBox="1">
            <a:spLocks/>
          </p:cNvSpPr>
          <p:nvPr/>
        </p:nvSpPr>
        <p:spPr>
          <a:xfrm>
            <a:off x="6330744" y="3627337"/>
            <a:ext cx="5598018" cy="746745"/>
          </a:xfrm>
          <a:prstGeom prst="rect">
            <a:avLst/>
          </a:prstGeom>
        </p:spPr>
        <p:txBody>
          <a:bodyPr/>
          <a:lst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3600" dirty="0"/>
          </a:p>
        </p:txBody>
      </p:sp>
      <p:sp>
        <p:nvSpPr>
          <p:cNvPr id="3" name="ZoneTexte 2">
            <a:extLst>
              <a:ext uri="{FF2B5EF4-FFF2-40B4-BE49-F238E27FC236}">
                <a16:creationId xmlns:a16="http://schemas.microsoft.com/office/drawing/2014/main" id="{CE3C1F4F-B4BB-B782-F752-73992BB880AD}"/>
              </a:ext>
            </a:extLst>
          </p:cNvPr>
          <p:cNvSpPr txBox="1"/>
          <p:nvPr/>
        </p:nvSpPr>
        <p:spPr>
          <a:xfrm>
            <a:off x="6330743" y="5057775"/>
            <a:ext cx="4689681" cy="646331"/>
          </a:xfrm>
          <a:prstGeom prst="rect">
            <a:avLst/>
          </a:prstGeom>
          <a:noFill/>
        </p:spPr>
        <p:txBody>
          <a:bodyPr wrap="square" rtlCol="0">
            <a:spAutoFit/>
          </a:bodyPr>
          <a:lstStyle/>
          <a:p>
            <a:r>
              <a:rPr lang="fr-FR" dirty="0"/>
              <a:t>Alexandre Ménard (DGSEI-DECI-SEMSI)</a:t>
            </a:r>
          </a:p>
          <a:p>
            <a:r>
              <a:rPr lang="fr-FR" dirty="0"/>
              <a:t>David Sabes (DGSEI-DCPM-SEMAP)</a:t>
            </a:r>
          </a:p>
        </p:txBody>
      </p:sp>
    </p:spTree>
    <p:extLst>
      <p:ext uri="{BB962C8B-B14F-4D97-AF65-F5344CB8AC3E}">
        <p14:creationId xmlns:p14="http://schemas.microsoft.com/office/powerpoint/2010/main" val="18546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9</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d’extraction des tableaux</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5791200" y="2770869"/>
            <a:ext cx="5870752" cy="923330"/>
          </a:xfrm>
          <a:prstGeom prst="rect">
            <a:avLst/>
          </a:prstGeom>
          <a:noFill/>
        </p:spPr>
        <p:txBody>
          <a:bodyPr wrap="square" rtlCol="0">
            <a:spAutoFit/>
          </a:bodyPr>
          <a:lstStyle/>
          <a:p>
            <a:r>
              <a:rPr lang="fr-FR" dirty="0"/>
              <a:t>Fonction servant à extraire les tableaux texte du RESF_année.txt et les enregistrer sous format </a:t>
            </a:r>
            <a:r>
              <a:rPr lang="fr-FR" dirty="0" err="1"/>
              <a:t>excel</a:t>
            </a:r>
            <a:endParaRPr lang="fr-FR" dirty="0"/>
          </a:p>
          <a:p>
            <a:endParaRPr lang="fr-FR" dirty="0"/>
          </a:p>
        </p:txBody>
      </p:sp>
      <p:pic>
        <p:nvPicPr>
          <p:cNvPr id="3" name="Image 2">
            <a:extLst>
              <a:ext uri="{FF2B5EF4-FFF2-40B4-BE49-F238E27FC236}">
                <a16:creationId xmlns:a16="http://schemas.microsoft.com/office/drawing/2014/main" id="{87E616E7-DBB5-4DC7-04E1-708BDB5D2D0B}"/>
              </a:ext>
            </a:extLst>
          </p:cNvPr>
          <p:cNvPicPr>
            <a:picLocks noChangeAspect="1"/>
          </p:cNvPicPr>
          <p:nvPr/>
        </p:nvPicPr>
        <p:blipFill>
          <a:blip r:embed="rId2"/>
          <a:stretch>
            <a:fillRect/>
          </a:stretch>
        </p:blipFill>
        <p:spPr>
          <a:xfrm>
            <a:off x="107487" y="1238604"/>
            <a:ext cx="5425085" cy="4302654"/>
          </a:xfrm>
          <a:prstGeom prst="rect">
            <a:avLst/>
          </a:prstGeom>
        </p:spPr>
      </p:pic>
    </p:spTree>
    <p:extLst>
      <p:ext uri="{BB962C8B-B14F-4D97-AF65-F5344CB8AC3E}">
        <p14:creationId xmlns:p14="http://schemas.microsoft.com/office/powerpoint/2010/main" val="272212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10</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génération de note d’analyse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6096000" y="865869"/>
            <a:ext cx="5870752" cy="3416320"/>
          </a:xfrm>
          <a:prstGeom prst="rect">
            <a:avLst/>
          </a:prstGeom>
          <a:noFill/>
        </p:spPr>
        <p:txBody>
          <a:bodyPr wrap="square" rtlCol="0">
            <a:spAutoFit/>
          </a:bodyPr>
          <a:lstStyle/>
          <a:p>
            <a:r>
              <a:rPr lang="fr-FR" dirty="0"/>
              <a:t>A partir du fichier précédemment converti RESF_année.txt</a:t>
            </a:r>
          </a:p>
          <a:p>
            <a:endParaRPr lang="fr-FR" dirty="0"/>
          </a:p>
          <a:p>
            <a:pPr marL="285750" indent="-285750">
              <a:buFont typeface="Wingdings" panose="05000000000000000000" pitchFamily="2" charset="2"/>
              <a:buChar char="Ø"/>
            </a:pPr>
            <a:r>
              <a:rPr lang="fr-FR" dirty="0"/>
              <a:t>Découpage récursif du texte en </a:t>
            </a:r>
            <a:r>
              <a:rPr lang="fr-FR" dirty="0" err="1"/>
              <a:t>chunk</a:t>
            </a:r>
            <a:r>
              <a:rPr lang="fr-FR" dirty="0"/>
              <a:t> de taille 1000 avec </a:t>
            </a:r>
            <a:r>
              <a:rPr lang="fr-FR" dirty="0" err="1"/>
              <a:t>overlap</a:t>
            </a:r>
            <a:r>
              <a:rPr lang="fr-FR" dirty="0"/>
              <a:t> des </a:t>
            </a:r>
            <a:r>
              <a:rPr lang="fr-FR" dirty="0" err="1"/>
              <a:t>chunks</a:t>
            </a:r>
            <a:r>
              <a:rPr lang="fr-FR" dirty="0"/>
              <a:t> de taille 100</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embedding</a:t>
            </a:r>
            <a:r>
              <a:rPr lang="fr-FR" dirty="0"/>
              <a:t> du </a:t>
            </a:r>
            <a:r>
              <a:rPr lang="fr-FR" dirty="0" err="1"/>
              <a:t>chunk</a:t>
            </a:r>
            <a:r>
              <a:rPr lang="fr-FR" dirty="0"/>
              <a:t> via </a:t>
            </a:r>
            <a:r>
              <a:rPr lang="fr-FR" dirty="0" err="1"/>
              <a:t>fonciton</a:t>
            </a:r>
            <a:r>
              <a:rPr lang="fr-FR" dirty="0"/>
              <a:t> </a:t>
            </a:r>
            <a:r>
              <a:rPr lang="fr-FR" dirty="0" err="1"/>
              <a:t>MistralAIembedding</a:t>
            </a:r>
            <a:r>
              <a:rPr lang="fr-FR" dirty="0"/>
              <a:t>() appelant le modèle mistral-</a:t>
            </a:r>
            <a:r>
              <a:rPr lang="fr-FR" dirty="0" err="1"/>
              <a:t>embed</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Génère ensuite note d’analyse à partir du prompt détaillé dans la slide suivante</a:t>
            </a:r>
          </a:p>
        </p:txBody>
      </p:sp>
      <p:pic>
        <p:nvPicPr>
          <p:cNvPr id="5" name="Image 4">
            <a:extLst>
              <a:ext uri="{FF2B5EF4-FFF2-40B4-BE49-F238E27FC236}">
                <a16:creationId xmlns:a16="http://schemas.microsoft.com/office/drawing/2014/main" id="{5BF1B681-0173-51C5-B47C-FE46493E3FCA}"/>
              </a:ext>
            </a:extLst>
          </p:cNvPr>
          <p:cNvPicPr>
            <a:picLocks noChangeAspect="1"/>
          </p:cNvPicPr>
          <p:nvPr/>
        </p:nvPicPr>
        <p:blipFill>
          <a:blip r:embed="rId2"/>
          <a:stretch>
            <a:fillRect/>
          </a:stretch>
        </p:blipFill>
        <p:spPr>
          <a:xfrm>
            <a:off x="0" y="562871"/>
            <a:ext cx="6012628" cy="5532429"/>
          </a:xfrm>
          <a:prstGeom prst="rect">
            <a:avLst/>
          </a:prstGeom>
        </p:spPr>
      </p:pic>
    </p:spTree>
    <p:extLst>
      <p:ext uri="{BB962C8B-B14F-4D97-AF65-F5344CB8AC3E}">
        <p14:creationId xmlns:p14="http://schemas.microsoft.com/office/powerpoint/2010/main" val="164430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11</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Prompt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85725" y="4399644"/>
            <a:ext cx="11925300" cy="1477328"/>
          </a:xfrm>
          <a:prstGeom prst="rect">
            <a:avLst/>
          </a:prstGeom>
          <a:noFill/>
        </p:spPr>
        <p:txBody>
          <a:bodyPr wrap="square" rtlCol="0">
            <a:spAutoFit/>
          </a:bodyPr>
          <a:lstStyle/>
          <a:p>
            <a:r>
              <a:rPr lang="fr-FR" dirty="0"/>
              <a:t>Ainsi à partir de </a:t>
            </a:r>
          </a:p>
          <a:p>
            <a:pPr marL="285750" indent="-285750">
              <a:buFont typeface="Arial" panose="020B0604020202020204" pitchFamily="34" charset="0"/>
              <a:buChar char="•"/>
            </a:pPr>
            <a:r>
              <a:rPr lang="fr-FR" dirty="0"/>
              <a:t>l’</a:t>
            </a:r>
            <a:r>
              <a:rPr lang="fr-FR" dirty="0" err="1"/>
              <a:t>embedding</a:t>
            </a:r>
            <a:r>
              <a:rPr lang="fr-FR" dirty="0"/>
              <a:t> du </a:t>
            </a:r>
            <a:r>
              <a:rPr lang="fr-FR" dirty="0" err="1"/>
              <a:t>RESF_année</a:t>
            </a:r>
            <a:r>
              <a:rPr lang="fr-FR" dirty="0"/>
              <a:t>, </a:t>
            </a:r>
          </a:p>
          <a:p>
            <a:pPr marL="285750" indent="-285750">
              <a:buFont typeface="Arial" panose="020B0604020202020204" pitchFamily="34" charset="0"/>
              <a:buChar char="•"/>
            </a:pPr>
            <a:r>
              <a:rPr lang="fr-FR" dirty="0"/>
              <a:t>des notes d’analyse à titre d’exemple du résultat attendu</a:t>
            </a:r>
          </a:p>
          <a:p>
            <a:pPr marL="285750" indent="-285750">
              <a:buFont typeface="Arial" panose="020B0604020202020204" pitchFamily="34" charset="0"/>
              <a:buChar char="•"/>
            </a:pPr>
            <a:r>
              <a:rPr lang="fr-FR" dirty="0"/>
              <a:t>des instructions spécifiques</a:t>
            </a:r>
          </a:p>
          <a:p>
            <a:r>
              <a:rPr lang="fr-FR" dirty="0"/>
              <a:t>On peut générer une note d’analyse que l’on enregistre enfin sous format .docx</a:t>
            </a:r>
          </a:p>
        </p:txBody>
      </p:sp>
      <p:pic>
        <p:nvPicPr>
          <p:cNvPr id="3" name="Image 2">
            <a:extLst>
              <a:ext uri="{FF2B5EF4-FFF2-40B4-BE49-F238E27FC236}">
                <a16:creationId xmlns:a16="http://schemas.microsoft.com/office/drawing/2014/main" id="{494688C6-1899-958F-F6C7-CFA1FDD3BF42}"/>
              </a:ext>
            </a:extLst>
          </p:cNvPr>
          <p:cNvPicPr>
            <a:picLocks noChangeAspect="1"/>
          </p:cNvPicPr>
          <p:nvPr/>
        </p:nvPicPr>
        <p:blipFill>
          <a:blip r:embed="rId2"/>
          <a:stretch>
            <a:fillRect/>
          </a:stretch>
        </p:blipFill>
        <p:spPr>
          <a:xfrm>
            <a:off x="85725" y="562871"/>
            <a:ext cx="12192000" cy="3692483"/>
          </a:xfrm>
          <a:prstGeom prst="rect">
            <a:avLst/>
          </a:prstGeom>
        </p:spPr>
      </p:pic>
    </p:spTree>
    <p:extLst>
      <p:ext uri="{BB962C8B-B14F-4D97-AF65-F5344CB8AC3E}">
        <p14:creationId xmlns:p14="http://schemas.microsoft.com/office/powerpoint/2010/main" val="403347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Résultats</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12</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211795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DFF3279-5B66-F94E-B69C-CCB6B1DE2EC0}" type="slidenum">
              <a:rPr lang="fr-FR" smtClean="0"/>
              <a:pPr/>
              <a:t>13</a:t>
            </a:fld>
            <a:endParaRPr lang="fr-FR" dirty="0"/>
          </a:p>
        </p:txBody>
      </p:sp>
      <p:sp>
        <p:nvSpPr>
          <p:cNvPr id="6" name="Espace réservé du contenu 5"/>
          <p:cNvSpPr>
            <a:spLocks noGrp="1"/>
          </p:cNvSpPr>
          <p:nvPr>
            <p:ph sz="quarter" idx="14"/>
          </p:nvPr>
        </p:nvSpPr>
        <p:spPr>
          <a:xfrm>
            <a:off x="412749" y="254554"/>
            <a:ext cx="10739343" cy="365125"/>
          </a:xfrm>
        </p:spPr>
        <p:txBody>
          <a:bodyPr>
            <a:normAutofit fontScale="92500" lnSpcReduction="10000"/>
          </a:bodyPr>
          <a:lstStyle/>
          <a:p>
            <a:r>
              <a:rPr lang="fr-FR" dirty="0"/>
              <a:t>Résultat:</a:t>
            </a:r>
          </a:p>
          <a:p>
            <a:endParaRPr lang="fr-FR" dirty="0"/>
          </a:p>
        </p:txBody>
      </p:sp>
      <p:sp>
        <p:nvSpPr>
          <p:cNvPr id="5" name="ZoneTexte 4">
            <a:extLst>
              <a:ext uri="{FF2B5EF4-FFF2-40B4-BE49-F238E27FC236}">
                <a16:creationId xmlns:a16="http://schemas.microsoft.com/office/drawing/2014/main" id="{5BBD68B3-B51F-F3E6-105E-1C3495B61D1D}"/>
              </a:ext>
            </a:extLst>
          </p:cNvPr>
          <p:cNvSpPr txBox="1"/>
          <p:nvPr/>
        </p:nvSpPr>
        <p:spPr>
          <a:xfrm>
            <a:off x="5081552" y="2159764"/>
            <a:ext cx="6678005" cy="3416320"/>
          </a:xfrm>
          <a:prstGeom prst="rect">
            <a:avLst/>
          </a:prstGeom>
          <a:noFill/>
        </p:spPr>
        <p:txBody>
          <a:bodyPr wrap="square" rtlCol="0">
            <a:spAutoFit/>
          </a:bodyPr>
          <a:lstStyle/>
          <a:p>
            <a:r>
              <a:rPr lang="fr-FR" dirty="0"/>
              <a:t>On donne au modèle les RESF 2020, 2021 et 2022 ainsi que les notes d’analyse des experts du service fipu relatives à ces années à titre d’exemple </a:t>
            </a:r>
          </a:p>
          <a:p>
            <a:endParaRPr lang="fr-FR" dirty="0"/>
          </a:p>
          <a:p>
            <a:r>
              <a:rPr lang="fr-FR" dirty="0"/>
              <a:t>on donne ensuite le fichier </a:t>
            </a:r>
            <a:r>
              <a:rPr lang="fr-FR" dirty="0" err="1"/>
              <a:t>pdf</a:t>
            </a:r>
            <a:r>
              <a:rPr lang="fr-FR" dirty="0"/>
              <a:t> du RESF de l’année test 2025</a:t>
            </a:r>
          </a:p>
          <a:p>
            <a:endParaRPr lang="fr-FR" dirty="0"/>
          </a:p>
          <a:p>
            <a:r>
              <a:rPr lang="fr-FR" dirty="0"/>
              <a:t>On obtient:</a:t>
            </a:r>
          </a:p>
          <a:p>
            <a:pPr marL="285750" indent="-285750">
              <a:buFont typeface="Arial" panose="020B0604020202020204" pitchFamily="34" charset="0"/>
              <a:buChar char="•"/>
            </a:pPr>
            <a:r>
              <a:rPr lang="fr-FR" dirty="0"/>
              <a:t>une note d’analyse associée sous format </a:t>
            </a:r>
            <a:r>
              <a:rPr lang="fr-FR" dirty="0" err="1"/>
              <a:t>word</a:t>
            </a:r>
            <a:endParaRPr lang="fr-FR" dirty="0"/>
          </a:p>
          <a:p>
            <a:pPr marL="285750" indent="-285750">
              <a:buFont typeface="Arial" panose="020B0604020202020204" pitchFamily="34" charset="0"/>
              <a:buChar char="•"/>
            </a:pPr>
            <a:r>
              <a:rPr lang="fr-FR" dirty="0"/>
              <a:t>les tableaux extraits sous format </a:t>
            </a:r>
            <a:r>
              <a:rPr lang="fr-FR" dirty="0" err="1"/>
              <a:t>excel</a:t>
            </a:r>
            <a:endParaRPr lang="fr-FR" dirty="0"/>
          </a:p>
          <a:p>
            <a:endParaRPr lang="fr-FR" dirty="0"/>
          </a:p>
          <a:p>
            <a:r>
              <a:rPr lang="fr-FR" dirty="0"/>
              <a:t>temps d’exécution sur machine </a:t>
            </a:r>
            <a:r>
              <a:rPr lang="fr-FR" dirty="0" err="1"/>
              <a:t>onyxia</a:t>
            </a:r>
            <a:r>
              <a:rPr lang="fr-FR" dirty="0"/>
              <a:t> : 11 minutes environ</a:t>
            </a:r>
          </a:p>
          <a:p>
            <a:endParaRPr lang="fr-FR" dirty="0"/>
          </a:p>
        </p:txBody>
      </p:sp>
      <p:pic>
        <p:nvPicPr>
          <p:cNvPr id="8" name="Image 7">
            <a:extLst>
              <a:ext uri="{FF2B5EF4-FFF2-40B4-BE49-F238E27FC236}">
                <a16:creationId xmlns:a16="http://schemas.microsoft.com/office/drawing/2014/main" id="{CCF743D3-3990-E38C-888C-B3DD56CF28A3}"/>
              </a:ext>
            </a:extLst>
          </p:cNvPr>
          <p:cNvPicPr>
            <a:picLocks noChangeAspect="1"/>
          </p:cNvPicPr>
          <p:nvPr/>
        </p:nvPicPr>
        <p:blipFill>
          <a:blip r:embed="rId2"/>
          <a:stretch>
            <a:fillRect/>
          </a:stretch>
        </p:blipFill>
        <p:spPr>
          <a:xfrm>
            <a:off x="0" y="619679"/>
            <a:ext cx="4747269" cy="5896529"/>
          </a:xfrm>
          <a:prstGeom prst="rect">
            <a:avLst/>
          </a:prstGeom>
        </p:spPr>
      </p:pic>
    </p:spTree>
    <p:extLst>
      <p:ext uri="{BB962C8B-B14F-4D97-AF65-F5344CB8AC3E}">
        <p14:creationId xmlns:p14="http://schemas.microsoft.com/office/powerpoint/2010/main" val="88943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0F9C-F0B9-9F8F-1629-BE4327B3D05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AE1B307-DF8B-67E4-363B-70DEB972632C}"/>
              </a:ext>
            </a:extLst>
          </p:cNvPr>
          <p:cNvSpPr>
            <a:spLocks noGrp="1"/>
          </p:cNvSpPr>
          <p:nvPr>
            <p:ph type="title"/>
          </p:nvPr>
        </p:nvSpPr>
        <p:spPr>
          <a:xfrm>
            <a:off x="2877897" y="2312950"/>
            <a:ext cx="8889559" cy="2012932"/>
          </a:xfrm>
        </p:spPr>
        <p:txBody>
          <a:bodyPr/>
          <a:lstStyle/>
          <a:p>
            <a:r>
              <a:rPr lang="fr-FR" dirty="0"/>
              <a:t>prochaines étapes</a:t>
            </a:r>
          </a:p>
        </p:txBody>
      </p:sp>
      <p:sp>
        <p:nvSpPr>
          <p:cNvPr id="4" name="Espace réservé du numéro de diapositive 3">
            <a:extLst>
              <a:ext uri="{FF2B5EF4-FFF2-40B4-BE49-F238E27FC236}">
                <a16:creationId xmlns:a16="http://schemas.microsoft.com/office/drawing/2014/main" id="{30804E78-F4D6-B552-135B-1B081579E6FE}"/>
              </a:ext>
            </a:extLst>
          </p:cNvPr>
          <p:cNvSpPr>
            <a:spLocks noGrp="1"/>
          </p:cNvSpPr>
          <p:nvPr>
            <p:ph type="sldNum" sz="quarter" idx="12"/>
          </p:nvPr>
        </p:nvSpPr>
        <p:spPr/>
        <p:txBody>
          <a:bodyPr/>
          <a:lstStyle/>
          <a:p>
            <a:fld id="{0DFF3279-5B66-F94E-B69C-CCB6B1DE2EC0}" type="slidenum">
              <a:rPr lang="fr-FR" smtClean="0"/>
              <a:pPr/>
              <a:t>14</a:t>
            </a:fld>
            <a:endParaRPr lang="fr-FR" dirty="0"/>
          </a:p>
        </p:txBody>
      </p:sp>
      <p:sp>
        <p:nvSpPr>
          <p:cNvPr id="5" name="Espace réservé du texte 4">
            <a:extLst>
              <a:ext uri="{FF2B5EF4-FFF2-40B4-BE49-F238E27FC236}">
                <a16:creationId xmlns:a16="http://schemas.microsoft.com/office/drawing/2014/main" id="{C6C6D780-6EFC-2D57-230B-1261A8E65421}"/>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671463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1E4F-3E70-F49D-BFB1-3910AFE772DF}"/>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AC6D9E8-B7CB-8F82-1392-825182052EFF}"/>
              </a:ext>
            </a:extLst>
          </p:cNvPr>
          <p:cNvSpPr>
            <a:spLocks noGrp="1"/>
          </p:cNvSpPr>
          <p:nvPr>
            <p:ph type="sldNum" sz="quarter" idx="12"/>
          </p:nvPr>
        </p:nvSpPr>
        <p:spPr/>
        <p:txBody>
          <a:bodyPr/>
          <a:lstStyle/>
          <a:p>
            <a:fld id="{0DFF3279-5B66-F94E-B69C-CCB6B1DE2EC0}" type="slidenum">
              <a:rPr lang="fr-FR" smtClean="0"/>
              <a:pPr/>
              <a:t>15</a:t>
            </a:fld>
            <a:endParaRPr lang="fr-FR" dirty="0"/>
          </a:p>
        </p:txBody>
      </p:sp>
      <p:sp>
        <p:nvSpPr>
          <p:cNvPr id="6" name="Espace réservé du contenu 5">
            <a:extLst>
              <a:ext uri="{FF2B5EF4-FFF2-40B4-BE49-F238E27FC236}">
                <a16:creationId xmlns:a16="http://schemas.microsoft.com/office/drawing/2014/main" id="{CFA8B569-5257-E39E-159E-44FF76AB93F1}"/>
              </a:ext>
            </a:extLst>
          </p:cNvPr>
          <p:cNvSpPr>
            <a:spLocks noGrp="1"/>
          </p:cNvSpPr>
          <p:nvPr>
            <p:ph sz="quarter" idx="14"/>
          </p:nvPr>
        </p:nvSpPr>
        <p:spPr>
          <a:xfrm>
            <a:off x="412749" y="254554"/>
            <a:ext cx="10739343" cy="365125"/>
          </a:xfrm>
        </p:spPr>
        <p:txBody>
          <a:bodyPr>
            <a:normAutofit fontScale="92500" lnSpcReduction="10000"/>
          </a:bodyPr>
          <a:lstStyle/>
          <a:p>
            <a:r>
              <a:rPr lang="fr-FR" dirty="0"/>
              <a:t>Agent FIPU de réalisation automatique et rapide de graphiques</a:t>
            </a:r>
          </a:p>
          <a:p>
            <a:endParaRPr lang="fr-FR" dirty="0"/>
          </a:p>
        </p:txBody>
      </p:sp>
      <p:sp>
        <p:nvSpPr>
          <p:cNvPr id="5" name="ZoneTexte 4">
            <a:extLst>
              <a:ext uri="{FF2B5EF4-FFF2-40B4-BE49-F238E27FC236}">
                <a16:creationId xmlns:a16="http://schemas.microsoft.com/office/drawing/2014/main" id="{0E14AC34-F04E-3A4B-1A84-A730FBB43C3C}"/>
              </a:ext>
            </a:extLst>
          </p:cNvPr>
          <p:cNvSpPr txBox="1"/>
          <p:nvPr/>
        </p:nvSpPr>
        <p:spPr>
          <a:xfrm>
            <a:off x="1601857" y="1583061"/>
            <a:ext cx="6172200" cy="923330"/>
          </a:xfrm>
          <a:prstGeom prst="rect">
            <a:avLst/>
          </a:prstGeom>
          <a:noFill/>
        </p:spPr>
        <p:txBody>
          <a:bodyPr wrap="square">
            <a:spAutoFit/>
          </a:bodyPr>
          <a:lstStyle/>
          <a:p>
            <a:r>
              <a:rPr lang="fr-FR" dirty="0">
                <a:hlinkClick r:id="rId2"/>
              </a:rPr>
              <a:t>https://youtu.be/fkM6vlymGHM</a:t>
            </a:r>
            <a:endParaRPr lang="fr-FR" dirty="0"/>
          </a:p>
          <a:p>
            <a:endParaRPr lang="fr-FR" dirty="0"/>
          </a:p>
          <a:p>
            <a:r>
              <a:rPr lang="fr-FR" dirty="0">
                <a:hlinkClick r:id="rId3"/>
              </a:rPr>
              <a:t>https://dai.ly/k6DTOyXtj9GT0yDgKgK</a:t>
            </a:r>
            <a:r>
              <a:rPr lang="fr-FR" dirty="0"/>
              <a:t>   </a:t>
            </a:r>
          </a:p>
        </p:txBody>
      </p:sp>
    </p:spTree>
    <p:extLst>
      <p:ext uri="{BB962C8B-B14F-4D97-AF65-F5344CB8AC3E}">
        <p14:creationId xmlns:p14="http://schemas.microsoft.com/office/powerpoint/2010/main" val="17914930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ANNEXES</a:t>
            </a:r>
            <a:endParaRPr lang="en-US" dirty="0"/>
          </a:p>
        </p:txBody>
      </p:sp>
      <p:sp>
        <p:nvSpPr>
          <p:cNvPr id="3" name="Espace réservé du numéro de diapositive 2"/>
          <p:cNvSpPr>
            <a:spLocks noGrp="1"/>
          </p:cNvSpPr>
          <p:nvPr>
            <p:ph type="sldNum" sz="quarter" idx="12"/>
          </p:nvPr>
        </p:nvSpPr>
        <p:spPr/>
        <p:txBody>
          <a:bodyPr/>
          <a:lstStyle/>
          <a:p>
            <a:fld id="{0DFF3279-5B66-F94E-B69C-CCB6B1DE2EC0}" type="slidenum">
              <a:rPr lang="fr-FR" smtClean="0"/>
              <a:pPr/>
              <a:t>16</a:t>
            </a:fld>
            <a:endParaRPr lang="fr-FR" dirty="0"/>
          </a:p>
        </p:txBody>
      </p:sp>
    </p:spTree>
    <p:extLst>
      <p:ext uri="{BB962C8B-B14F-4D97-AF65-F5344CB8AC3E}">
        <p14:creationId xmlns:p14="http://schemas.microsoft.com/office/powerpoint/2010/main" val="3619099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DFF3279-5B66-F94E-B69C-CCB6B1DE2EC0}" type="slidenum">
              <a:rPr lang="fr-FR" smtClean="0"/>
              <a:pPr/>
              <a:t>17</a:t>
            </a:fld>
            <a:endParaRPr lang="fr-FR" dirty="0"/>
          </a:p>
        </p:txBody>
      </p:sp>
      <p:sp>
        <p:nvSpPr>
          <p:cNvPr id="6" name="Espace réservé du contenu 5"/>
          <p:cNvSpPr>
            <a:spLocks noGrp="1"/>
          </p:cNvSpPr>
          <p:nvPr>
            <p:ph sz="quarter" idx="14"/>
          </p:nvPr>
        </p:nvSpPr>
        <p:spPr/>
        <p:txBody>
          <a:bodyPr>
            <a:normAutofit fontScale="92500" lnSpcReduction="10000"/>
          </a:bodyPr>
          <a:lstStyle/>
          <a:p>
            <a:r>
              <a:rPr lang="fr-FR" dirty="0"/>
              <a:t>Points clés de la projection France en fin d’année</a:t>
            </a:r>
            <a:endParaRPr lang="en-US" dirty="0"/>
          </a:p>
        </p:txBody>
      </p:sp>
    </p:spTree>
    <p:extLst>
      <p:ext uri="{BB962C8B-B14F-4D97-AF65-F5344CB8AC3E}">
        <p14:creationId xmlns:p14="http://schemas.microsoft.com/office/powerpoint/2010/main" val="1432783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0DFF3279-5B66-F94E-B69C-CCB6B1DE2EC0}" type="slidenum">
              <a:rPr lang="fr-FR" smtClean="0"/>
              <a:pPr/>
              <a:t>18</a:t>
            </a:fld>
            <a:endParaRPr lang="fr-FR" dirty="0"/>
          </a:p>
        </p:txBody>
      </p:sp>
      <p:sp>
        <p:nvSpPr>
          <p:cNvPr id="7" name="Espace réservé du contenu 6">
            <a:extLst>
              <a:ext uri="{FF2B5EF4-FFF2-40B4-BE49-F238E27FC236}">
                <a16:creationId xmlns:a16="http://schemas.microsoft.com/office/drawing/2014/main" id="{54539C7A-A248-40B4-3180-F89C81D78282}"/>
              </a:ext>
            </a:extLst>
          </p:cNvPr>
          <p:cNvSpPr>
            <a:spLocks noGrp="1"/>
          </p:cNvSpPr>
          <p:nvPr>
            <p:ph sz="quarter" idx="14"/>
          </p:nvPr>
        </p:nvSpPr>
        <p:spPr/>
        <p:txBody>
          <a:bodyPr>
            <a:normAutofit fontScale="92500" lnSpcReduction="10000"/>
          </a:bodyPr>
          <a:lstStyle/>
          <a:p>
            <a:endParaRPr lang="fr-FR" dirty="0"/>
          </a:p>
        </p:txBody>
      </p:sp>
    </p:spTree>
    <p:extLst>
      <p:ext uri="{BB962C8B-B14F-4D97-AF65-F5344CB8AC3E}">
        <p14:creationId xmlns:p14="http://schemas.microsoft.com/office/powerpoint/2010/main" val="1655859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2438FC-DC5B-2517-A9E3-66239FB2E189}"/>
              </a:ext>
            </a:extLst>
          </p:cNvPr>
          <p:cNvSpPr>
            <a:spLocks noGrp="1"/>
          </p:cNvSpPr>
          <p:nvPr>
            <p:ph type="title"/>
          </p:nvPr>
        </p:nvSpPr>
        <p:spPr>
          <a:xfrm>
            <a:off x="2877897" y="2312950"/>
            <a:ext cx="8791589" cy="2012932"/>
          </a:xfrm>
        </p:spPr>
        <p:txBody>
          <a:bodyPr/>
          <a:lstStyle/>
          <a:p>
            <a:r>
              <a:rPr lang="fr-FR" dirty="0" err="1"/>
              <a:t>ENJEUx</a:t>
            </a:r>
            <a:r>
              <a:rPr lang="fr-FR" dirty="0"/>
              <a:t> </a:t>
            </a:r>
            <a:r>
              <a:rPr lang="fr-FR" dirty="0" err="1"/>
              <a:t>Metier</a:t>
            </a:r>
            <a:endParaRPr lang="fr-FR" dirty="0"/>
          </a:p>
        </p:txBody>
      </p:sp>
      <p:sp>
        <p:nvSpPr>
          <p:cNvPr id="4" name="Espace réservé du numéro de diapositive 3">
            <a:extLst>
              <a:ext uri="{FF2B5EF4-FFF2-40B4-BE49-F238E27FC236}">
                <a16:creationId xmlns:a16="http://schemas.microsoft.com/office/drawing/2014/main" id="{D06C94B5-7383-25A8-E8C6-B2053E753F28}"/>
              </a:ext>
            </a:extLst>
          </p:cNvPr>
          <p:cNvSpPr>
            <a:spLocks noGrp="1"/>
          </p:cNvSpPr>
          <p:nvPr>
            <p:ph type="sldNum" sz="quarter" idx="12"/>
          </p:nvPr>
        </p:nvSpPr>
        <p:spPr/>
        <p:txBody>
          <a:bodyPr/>
          <a:lstStyle/>
          <a:p>
            <a:fld id="{0DFF3279-5B66-F94E-B69C-CCB6B1DE2EC0}" type="slidenum">
              <a:rPr lang="fr-FR" smtClean="0"/>
              <a:pPr/>
              <a:t>1</a:t>
            </a:fld>
            <a:endParaRPr lang="fr-FR" dirty="0"/>
          </a:p>
        </p:txBody>
      </p:sp>
      <p:sp>
        <p:nvSpPr>
          <p:cNvPr id="5" name="Espace réservé du texte 4">
            <a:extLst>
              <a:ext uri="{FF2B5EF4-FFF2-40B4-BE49-F238E27FC236}">
                <a16:creationId xmlns:a16="http://schemas.microsoft.com/office/drawing/2014/main" id="{954463E4-FF0A-A3C9-3F71-39E14A875C83}"/>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9479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6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2</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C072C728-6594-6C1B-C812-145259F92D99}"/>
              </a:ext>
            </a:extLst>
          </p:cNvPr>
          <p:cNvSpPr txBox="1"/>
          <p:nvPr/>
        </p:nvSpPr>
        <p:spPr>
          <a:xfrm>
            <a:off x="1146312" y="1007165"/>
            <a:ext cx="8355496" cy="5262979"/>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5/6 économistes ayant pour tâche la réalisation des prévisions de finances publiques de la Banque de France</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La Banque de France n’a pas d’informations privilégiées en finances publiques, et est entièrement dépendante des documents publiés par d’autres institutions (Trésor, Cour des comptes, Insee, Commission européenne, etc…). </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Principale difficulté : de très nombreux rapports à lire</a:t>
            </a:r>
          </a:p>
          <a:p>
            <a:pPr marL="742950" lvl="1" indent="-285750" algn="just">
              <a:buFont typeface="Wingdings" panose="05000000000000000000" pitchFamily="2" charset="2"/>
              <a:buChar char="§"/>
            </a:pPr>
            <a:r>
              <a:rPr lang="fr-FR" sz="1600" dirty="0"/>
              <a:t>PLF / RESF, </a:t>
            </a:r>
          </a:p>
          <a:p>
            <a:pPr marL="742950" lvl="1" indent="-285750" algn="just">
              <a:buFont typeface="Wingdings" panose="05000000000000000000" pitchFamily="2" charset="2"/>
              <a:buChar char="§"/>
            </a:pPr>
            <a:r>
              <a:rPr lang="fr-FR" sz="1600" dirty="0" err="1"/>
              <a:t>Pstab</a:t>
            </a:r>
            <a:r>
              <a:rPr lang="fr-FR" sz="1600" dirty="0"/>
              <a:t>, </a:t>
            </a:r>
          </a:p>
          <a:p>
            <a:pPr marL="742950" lvl="1" indent="-285750" algn="just">
              <a:buFont typeface="Wingdings" panose="05000000000000000000" pitchFamily="2" charset="2"/>
              <a:buChar char="§"/>
            </a:pPr>
            <a:r>
              <a:rPr lang="fr-FR" sz="1600" dirty="0"/>
              <a:t>Prévisions Commission, </a:t>
            </a:r>
          </a:p>
          <a:p>
            <a:pPr marL="742950" lvl="1" indent="-285750" algn="just">
              <a:buFont typeface="Wingdings" panose="05000000000000000000" pitchFamily="2" charset="2"/>
              <a:buChar char="§"/>
            </a:pPr>
            <a:r>
              <a:rPr lang="fr-FR" sz="1600" dirty="0"/>
              <a:t>rapports de la Cour des comptes, </a:t>
            </a:r>
          </a:p>
          <a:p>
            <a:pPr marL="742950" lvl="1" indent="-285750" algn="just">
              <a:buFont typeface="Wingdings" panose="05000000000000000000" pitchFamily="2" charset="2"/>
              <a:buChar char="§"/>
            </a:pPr>
            <a:r>
              <a:rPr lang="fr-FR" sz="1600" dirty="0"/>
              <a:t>Notes méthodologiques de l’Insee</a:t>
            </a:r>
          </a:p>
          <a:p>
            <a:pPr marL="742950" lvl="1" indent="-285750" algn="just">
              <a:buFont typeface="Wingdings" panose="05000000000000000000" pitchFamily="2" charset="2"/>
              <a:buChar char="§"/>
            </a:pPr>
            <a:r>
              <a:rPr lang="fr-FR" sz="1600" dirty="0"/>
              <a:t>Etc…</a:t>
            </a:r>
          </a:p>
          <a:p>
            <a:pPr marL="742950" lvl="1" indent="-285750" algn="just">
              <a:buFont typeface="Wingdings" panose="05000000000000000000" pitchFamily="2" charset="2"/>
              <a:buChar char="§"/>
            </a:pPr>
            <a:endParaRPr lang="fr-FR" sz="1600" dirty="0"/>
          </a:p>
          <a:p>
            <a:pPr marL="285750" indent="-285750" algn="just">
              <a:buFont typeface="Wingdings" panose="05000000000000000000" pitchFamily="2" charset="2"/>
              <a:buChar char="Ø"/>
            </a:pPr>
            <a:r>
              <a:rPr lang="fr-FR" sz="1600" dirty="0"/>
              <a:t>La plupart de ces rapports ont des structures redondantes. Il serait possible d’automatiser une partie du travail d’analyses, de rédactions et d’élaboration de tableaux. Gains de temps très précieux pour la réaction des décideurs de la Banque de France. </a:t>
            </a:r>
          </a:p>
        </p:txBody>
      </p:sp>
    </p:spTree>
    <p:extLst>
      <p:ext uri="{BB962C8B-B14F-4D97-AF65-F5344CB8AC3E}">
        <p14:creationId xmlns:p14="http://schemas.microsoft.com/office/powerpoint/2010/main" val="381898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B41B-D6CB-DF29-4A46-F8AACA6006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378B36-1E09-8802-BBE7-4E5D143AA536}"/>
              </a:ext>
            </a:extLst>
          </p:cNvPr>
          <p:cNvSpPr>
            <a:spLocks noGrp="1"/>
          </p:cNvSpPr>
          <p:nvPr>
            <p:ph type="title"/>
          </p:nvPr>
        </p:nvSpPr>
        <p:spPr>
          <a:xfrm>
            <a:off x="2877897" y="2312950"/>
            <a:ext cx="8889559" cy="2012932"/>
          </a:xfrm>
        </p:spPr>
        <p:txBody>
          <a:bodyPr/>
          <a:lstStyle/>
          <a:p>
            <a:r>
              <a:rPr lang="fr-FR" dirty="0"/>
              <a:t>type de document testé: RAPPORT ECONOMIQUE, SOCIAL et financier</a:t>
            </a:r>
          </a:p>
        </p:txBody>
      </p:sp>
      <p:sp>
        <p:nvSpPr>
          <p:cNvPr id="4" name="Espace réservé du numéro de diapositive 3">
            <a:extLst>
              <a:ext uri="{FF2B5EF4-FFF2-40B4-BE49-F238E27FC236}">
                <a16:creationId xmlns:a16="http://schemas.microsoft.com/office/drawing/2014/main" id="{FCA4888A-0AA1-FF9B-40E3-6B322B748EFF}"/>
              </a:ext>
            </a:extLst>
          </p:cNvPr>
          <p:cNvSpPr>
            <a:spLocks noGrp="1"/>
          </p:cNvSpPr>
          <p:nvPr>
            <p:ph type="sldNum" sz="quarter" idx="12"/>
          </p:nvPr>
        </p:nvSpPr>
        <p:spPr/>
        <p:txBody>
          <a:bodyPr/>
          <a:lstStyle/>
          <a:p>
            <a:fld id="{0DFF3279-5B66-F94E-B69C-CCB6B1DE2EC0}" type="slidenum">
              <a:rPr lang="fr-FR" smtClean="0"/>
              <a:pPr/>
              <a:t>3</a:t>
            </a:fld>
            <a:endParaRPr lang="fr-FR" dirty="0"/>
          </a:p>
        </p:txBody>
      </p:sp>
      <p:sp>
        <p:nvSpPr>
          <p:cNvPr id="5" name="Espace réservé du texte 4">
            <a:extLst>
              <a:ext uri="{FF2B5EF4-FFF2-40B4-BE49-F238E27FC236}">
                <a16:creationId xmlns:a16="http://schemas.microsoft.com/office/drawing/2014/main" id="{77BF15C3-9C23-ECD0-ADFB-58BC4A9FC345}"/>
              </a:ext>
            </a:extLst>
          </p:cNvPr>
          <p:cNvSpPr>
            <a:spLocks noGrp="1"/>
          </p:cNvSpPr>
          <p:nvPr>
            <p:ph type="body" sz="quarter" idx="13"/>
          </p:nvPr>
        </p:nvSpPr>
        <p:spPr/>
        <p:txBody>
          <a:bodyPr/>
          <a:lstStyle/>
          <a:p>
            <a:r>
              <a:rPr lang="fr-FR" dirty="0"/>
              <a:t>2</a:t>
            </a:r>
          </a:p>
        </p:txBody>
      </p:sp>
    </p:spTree>
    <p:extLst>
      <p:ext uri="{BB962C8B-B14F-4D97-AF65-F5344CB8AC3E}">
        <p14:creationId xmlns:p14="http://schemas.microsoft.com/office/powerpoint/2010/main" val="1107685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4</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752058"/>
            <a:ext cx="2619213" cy="3714750"/>
          </a:xfrm>
          <a:prstGeom prst="rect">
            <a:avLst/>
          </a:prstGeom>
        </p:spPr>
      </p:pic>
      <p:pic>
        <p:nvPicPr>
          <p:cNvPr id="4" name="Image 3">
            <a:extLst>
              <a:ext uri="{FF2B5EF4-FFF2-40B4-BE49-F238E27FC236}">
                <a16:creationId xmlns:a16="http://schemas.microsoft.com/office/drawing/2014/main" id="{6914BE8C-0349-2D55-FB63-ED857B68AA00}"/>
              </a:ext>
            </a:extLst>
          </p:cNvPr>
          <p:cNvPicPr>
            <a:picLocks noChangeAspect="1"/>
          </p:cNvPicPr>
          <p:nvPr/>
        </p:nvPicPr>
        <p:blipFill>
          <a:blip r:embed="rId3"/>
          <a:stretch>
            <a:fillRect/>
          </a:stretch>
        </p:blipFill>
        <p:spPr>
          <a:xfrm>
            <a:off x="3470857" y="574888"/>
            <a:ext cx="4209663" cy="5331340"/>
          </a:xfrm>
          <a:prstGeom prst="rect">
            <a:avLst/>
          </a:prstGeom>
        </p:spPr>
      </p:pic>
      <p:pic>
        <p:nvPicPr>
          <p:cNvPr id="7" name="Image 6">
            <a:extLst>
              <a:ext uri="{FF2B5EF4-FFF2-40B4-BE49-F238E27FC236}">
                <a16:creationId xmlns:a16="http://schemas.microsoft.com/office/drawing/2014/main" id="{E4221EBC-5DD9-7B6A-1BB8-D010DF5644FE}"/>
              </a:ext>
            </a:extLst>
          </p:cNvPr>
          <p:cNvPicPr>
            <a:picLocks noChangeAspect="1"/>
          </p:cNvPicPr>
          <p:nvPr/>
        </p:nvPicPr>
        <p:blipFill>
          <a:blip r:embed="rId4"/>
          <a:stretch>
            <a:fillRect/>
          </a:stretch>
        </p:blipFill>
        <p:spPr>
          <a:xfrm>
            <a:off x="8206751" y="344058"/>
            <a:ext cx="3626537" cy="5286375"/>
          </a:xfrm>
          <a:prstGeom prst="rect">
            <a:avLst/>
          </a:prstGeom>
        </p:spPr>
      </p:pic>
      <p:sp>
        <p:nvSpPr>
          <p:cNvPr id="9" name="ZoneTexte 8">
            <a:extLst>
              <a:ext uri="{FF2B5EF4-FFF2-40B4-BE49-F238E27FC236}">
                <a16:creationId xmlns:a16="http://schemas.microsoft.com/office/drawing/2014/main" id="{8F0D5941-9074-2A60-C9E8-2901E91183F0}"/>
              </a:ext>
            </a:extLst>
          </p:cNvPr>
          <p:cNvSpPr txBox="1"/>
          <p:nvPr/>
        </p:nvSpPr>
        <p:spPr>
          <a:xfrm>
            <a:off x="352425" y="5630433"/>
            <a:ext cx="6172200" cy="923330"/>
          </a:xfrm>
          <a:prstGeom prst="rect">
            <a:avLst/>
          </a:prstGeom>
          <a:noFill/>
        </p:spPr>
        <p:txBody>
          <a:bodyPr wrap="square">
            <a:spAutoFit/>
          </a:bodyPr>
          <a:lstStyle/>
          <a:p>
            <a:pPr marL="285750" indent="-285750">
              <a:buFont typeface="Wingdings" panose="05000000000000000000" pitchFamily="2" charset="2"/>
              <a:buChar char="Ø"/>
            </a:pPr>
            <a:r>
              <a:rPr lang="fr-FR" b="1" dirty="0"/>
              <a:t>Rapport annuel</a:t>
            </a:r>
          </a:p>
          <a:p>
            <a:pPr marL="285750" indent="-285750">
              <a:buFont typeface="Wingdings" panose="05000000000000000000" pitchFamily="2" charset="2"/>
              <a:buChar char="Ø"/>
            </a:pPr>
            <a:r>
              <a:rPr lang="fr-FR" b="1" dirty="0"/>
              <a:t>225 pages environ</a:t>
            </a:r>
          </a:p>
          <a:p>
            <a:pPr marL="285750" indent="-285750">
              <a:buFont typeface="Wingdings" panose="05000000000000000000" pitchFamily="2" charset="2"/>
              <a:buChar char="Ø"/>
            </a:pPr>
            <a:r>
              <a:rPr lang="fr-FR" b="1" dirty="0"/>
              <a:t>une trentaine de pages de tableaux divers</a:t>
            </a:r>
          </a:p>
        </p:txBody>
      </p:sp>
    </p:spTree>
    <p:extLst>
      <p:ext uri="{BB962C8B-B14F-4D97-AF65-F5344CB8AC3E}">
        <p14:creationId xmlns:p14="http://schemas.microsoft.com/office/powerpoint/2010/main" val="4124631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5</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1114008"/>
            <a:ext cx="2619213" cy="3714750"/>
          </a:xfrm>
          <a:prstGeom prst="rect">
            <a:avLst/>
          </a:prstGeom>
        </p:spPr>
      </p:pic>
      <p:sp>
        <p:nvSpPr>
          <p:cNvPr id="2" name="ZoneTexte 1">
            <a:extLst>
              <a:ext uri="{FF2B5EF4-FFF2-40B4-BE49-F238E27FC236}">
                <a16:creationId xmlns:a16="http://schemas.microsoft.com/office/drawing/2014/main" id="{8556AAC8-6C43-2CDC-CD95-28A50F956AB7}"/>
              </a:ext>
            </a:extLst>
          </p:cNvPr>
          <p:cNvSpPr txBox="1"/>
          <p:nvPr/>
        </p:nvSpPr>
        <p:spPr>
          <a:xfrm>
            <a:off x="3257549" y="543821"/>
            <a:ext cx="8181975" cy="5355312"/>
          </a:xfrm>
          <a:prstGeom prst="rect">
            <a:avLst/>
          </a:prstGeom>
          <a:noFill/>
        </p:spPr>
        <p:txBody>
          <a:bodyPr wrap="square" rtlCol="0">
            <a:spAutoFit/>
          </a:bodyPr>
          <a:lstStyle/>
          <a:p>
            <a:r>
              <a:rPr lang="fr-FR" dirty="0"/>
              <a:t>Associé à chaque Projet de Loi de Finance (PLF), le Rapport Économique Social et Financier (RESF) est émis par le Trésor chaque année. </a:t>
            </a:r>
          </a:p>
          <a:p>
            <a:endParaRPr lang="fr-FR" dirty="0"/>
          </a:p>
          <a:p>
            <a:r>
              <a:rPr lang="fr-FR" dirty="0"/>
              <a:t>Il détaille:</a:t>
            </a:r>
          </a:p>
          <a:p>
            <a:pPr marL="285750" indent="-285750">
              <a:buFont typeface="Arial" panose="020B0604020202020204" pitchFamily="34" charset="0"/>
              <a:buChar char="•"/>
            </a:pPr>
            <a:r>
              <a:rPr lang="fr-FR" dirty="0"/>
              <a:t>La stratégie économique de la France rappelant la situation et enjeux du moment (crise covid, guerre en Ukraine par exemple) et les mesures prises par le gouvernement pour y répondre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économiques: le trésor expose ses projections pour l’activité économique et l’évolution des variables macroéconomiques pour la France servant à chiffrer les mesures de politique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des finances publiques présentant les évolutions détaillées des prélèvements obligatoires et de la dépense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 dossiers thématiques: le trésor fait des focus sur certaines problématiques du moment</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403476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Méthodologie et </a:t>
            </a:r>
            <a:r>
              <a:rPr lang="fr-FR" dirty="0" err="1"/>
              <a:t>outilS</a:t>
            </a:r>
            <a:r>
              <a:rPr lang="fr-FR" dirty="0"/>
              <a:t> IA</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6</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134082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7</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Mise en </a:t>
            </a:r>
            <a:r>
              <a:rPr lang="fr-FR" dirty="0" err="1"/>
              <a:t>oeuvre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3326974" y="380308"/>
            <a:ext cx="8010262" cy="6001643"/>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t>Dossier paramètre: param.py regroupant tous les paramètres de fonctionnement (nom dossier d’entrée, de sortie…)</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input: contient les fichiers d’entrée RESF_année.pdf dont on souhaite construire une note d’analyse et extraire diverse informations</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output</a:t>
            </a:r>
          </a:p>
          <a:p>
            <a:pPr marL="742950" lvl="1" indent="-285750">
              <a:buFont typeface="Wingdings" panose="05000000000000000000" pitchFamily="2" charset="2"/>
              <a:buChar char="Ø"/>
            </a:pPr>
            <a:r>
              <a:rPr lang="fr-FR" sz="1600" dirty="0"/>
              <a:t>dossier </a:t>
            </a:r>
            <a:r>
              <a:rPr lang="fr-FR" sz="1600" dirty="0" err="1"/>
              <a:t>notes_RESF_generees</a:t>
            </a:r>
            <a:r>
              <a:rPr lang="fr-FR" sz="1600" dirty="0"/>
              <a:t>/ contenant</a:t>
            </a:r>
          </a:p>
          <a:p>
            <a:pPr marL="1200150" lvl="2" indent="-285750">
              <a:buFont typeface="Wingdings" panose="05000000000000000000" pitchFamily="2" charset="2"/>
              <a:buChar char="Ø"/>
            </a:pPr>
            <a:r>
              <a:rPr lang="fr-FR" sz="1600" dirty="0"/>
              <a:t>un dossier stockant la conversion en .txt du fichier </a:t>
            </a:r>
            <a:r>
              <a:rPr lang="fr-FR" sz="1600" dirty="0" err="1"/>
              <a:t>pdf</a:t>
            </a:r>
            <a:r>
              <a:rPr lang="fr-FR" sz="1600" dirty="0"/>
              <a:t> source</a:t>
            </a:r>
          </a:p>
          <a:p>
            <a:pPr marL="1200150" lvl="2" indent="-285750">
              <a:buFont typeface="Wingdings" panose="05000000000000000000" pitchFamily="2" charset="2"/>
              <a:buChar char="Ø"/>
            </a:pPr>
            <a:r>
              <a:rPr lang="fr-FR" sz="1600" dirty="0"/>
              <a:t>un dossier stockant les tables de données extraites</a:t>
            </a:r>
          </a:p>
          <a:p>
            <a:pPr marL="1200150" lvl="2" indent="-285750">
              <a:buFont typeface="Wingdings" panose="05000000000000000000" pitchFamily="2" charset="2"/>
              <a:buChar char="Ø"/>
            </a:pPr>
            <a:r>
              <a:rPr lang="fr-FR" sz="1600" dirty="0"/>
              <a:t>un dossier stockant les notes finales d’analyse</a:t>
            </a:r>
          </a:p>
          <a:p>
            <a:pPr marL="742950" lvl="1" indent="-285750">
              <a:buFont typeface="Wingdings" panose="05000000000000000000" pitchFamily="2" charset="2"/>
              <a:buChar char="Ø"/>
            </a:pPr>
            <a:r>
              <a:rPr lang="fr-FR" sz="1600" dirty="0"/>
              <a:t>dossier </a:t>
            </a:r>
            <a:r>
              <a:rPr lang="fr-FR" sz="1600" dirty="0" err="1"/>
              <a:t>database_RAG_analyse</a:t>
            </a:r>
            <a:r>
              <a:rPr lang="fr-FR" sz="1600" dirty="0"/>
              <a:t> stockant l’</a:t>
            </a:r>
            <a:r>
              <a:rPr lang="fr-FR" sz="1600" dirty="0" err="1"/>
              <a:t>embedding</a:t>
            </a:r>
            <a:r>
              <a:rPr lang="fr-FR" sz="1600" dirty="0"/>
              <a:t> du RESF</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RAG_analyse_total.py: script principal regroupant toutes les fonctions permettant la génération d’une note d’analyse à partir d’un fichier </a:t>
            </a:r>
            <a:r>
              <a:rPr lang="fr-FR" sz="1600" dirty="0" err="1"/>
              <a:t>pdf</a:t>
            </a:r>
            <a:r>
              <a:rPr lang="fr-FR" sz="1600" dirty="0"/>
              <a:t> du </a:t>
            </a:r>
            <a:r>
              <a:rPr lang="fr-FR" sz="1600" dirty="0" err="1"/>
              <a:t>RESf</a:t>
            </a:r>
            <a:r>
              <a:rPr lang="fr-FR" sz="1600" dirty="0"/>
              <a:t> </a:t>
            </a:r>
          </a:p>
          <a:p>
            <a:endParaRPr lang="fr-FR" sz="1600" dirty="0"/>
          </a:p>
        </p:txBody>
      </p:sp>
      <p:pic>
        <p:nvPicPr>
          <p:cNvPr id="8" name="Image 7">
            <a:extLst>
              <a:ext uri="{FF2B5EF4-FFF2-40B4-BE49-F238E27FC236}">
                <a16:creationId xmlns:a16="http://schemas.microsoft.com/office/drawing/2014/main" id="{DB51DA72-2301-CD4F-A110-C8AB01E220B3}"/>
              </a:ext>
            </a:extLst>
          </p:cNvPr>
          <p:cNvPicPr>
            <a:picLocks noChangeAspect="1"/>
          </p:cNvPicPr>
          <p:nvPr/>
        </p:nvPicPr>
        <p:blipFill>
          <a:blip r:embed="rId2"/>
          <a:srcRect t="8345" r="74028"/>
          <a:stretch/>
        </p:blipFill>
        <p:spPr>
          <a:xfrm>
            <a:off x="231775" y="814078"/>
            <a:ext cx="2204550" cy="2862322"/>
          </a:xfrm>
          <a:prstGeom prst="rect">
            <a:avLst/>
          </a:prstGeom>
        </p:spPr>
      </p:pic>
      <p:pic>
        <p:nvPicPr>
          <p:cNvPr id="7" name="Image 6">
            <a:extLst>
              <a:ext uri="{FF2B5EF4-FFF2-40B4-BE49-F238E27FC236}">
                <a16:creationId xmlns:a16="http://schemas.microsoft.com/office/drawing/2014/main" id="{312038B8-4933-4F81-ACB3-3B88626B251B}"/>
              </a:ext>
            </a:extLst>
          </p:cNvPr>
          <p:cNvPicPr>
            <a:picLocks noChangeAspect="1"/>
          </p:cNvPicPr>
          <p:nvPr/>
        </p:nvPicPr>
        <p:blipFill>
          <a:blip r:embed="rId3"/>
          <a:stretch>
            <a:fillRect/>
          </a:stretch>
        </p:blipFill>
        <p:spPr>
          <a:xfrm>
            <a:off x="4015887" y="1008649"/>
            <a:ext cx="6811326" cy="2029108"/>
          </a:xfrm>
          <a:prstGeom prst="rect">
            <a:avLst/>
          </a:prstGeom>
        </p:spPr>
      </p:pic>
    </p:spTree>
    <p:extLst>
      <p:ext uri="{BB962C8B-B14F-4D97-AF65-F5344CB8AC3E}">
        <p14:creationId xmlns:p14="http://schemas.microsoft.com/office/powerpoint/2010/main" val="310757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8</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 conversion .</a:t>
            </a:r>
            <a:r>
              <a:rPr lang="fr-FR" dirty="0" err="1"/>
              <a:t>pdf</a:t>
            </a:r>
            <a:r>
              <a:rPr lang="fr-FR" dirty="0"/>
              <a:t> vers .txt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4797887" y="821165"/>
            <a:ext cx="7286626" cy="3416320"/>
          </a:xfrm>
          <a:prstGeom prst="rect">
            <a:avLst/>
          </a:prstGeom>
          <a:noFill/>
        </p:spPr>
        <p:txBody>
          <a:bodyPr wrap="square" rtlCol="0">
            <a:spAutoFit/>
          </a:bodyPr>
          <a:lstStyle/>
          <a:p>
            <a:r>
              <a:rPr lang="fr-FR" dirty="0"/>
              <a:t>Convertir le fichier source format </a:t>
            </a:r>
            <a:r>
              <a:rPr lang="fr-FR" dirty="0" err="1"/>
              <a:t>pdf</a:t>
            </a:r>
            <a:r>
              <a:rPr lang="fr-FR" dirty="0"/>
              <a:t> en format texte interprétable par un LLM.</a:t>
            </a:r>
          </a:p>
          <a:p>
            <a:pPr marL="285750" indent="-285750">
              <a:buFont typeface="Arial" panose="020B0604020202020204" pitchFamily="34" charset="0"/>
              <a:buChar char="•"/>
            </a:pPr>
            <a:endParaRPr lang="fr-FR" dirty="0"/>
          </a:p>
          <a:p>
            <a:pPr marL="285750" indent="-285750">
              <a:buFont typeface="Wingdings" panose="05000000000000000000" pitchFamily="2" charset="2"/>
              <a:buChar char="Ø"/>
            </a:pPr>
            <a:r>
              <a:rPr lang="fr-FR" dirty="0"/>
              <a:t>Les fichiers d’entrée sont les RESF sous format </a:t>
            </a:r>
            <a:r>
              <a:rPr lang="fr-FR" dirty="0" err="1"/>
              <a:t>pdf</a:t>
            </a:r>
            <a:r>
              <a:rPr lang="fr-FR" dirty="0"/>
              <a:t> stockés par vintage dans le dossier input : RESF_année.pdf </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Fait appel au modèle mistral-</a:t>
            </a:r>
            <a:r>
              <a:rPr lang="fr-FR" dirty="0" err="1"/>
              <a:t>ocr</a:t>
            </a:r>
            <a:r>
              <a:rPr lang="fr-FR" dirty="0"/>
              <a:t>-</a:t>
            </a:r>
            <a:r>
              <a:rPr lang="fr-FR" dirty="0" err="1"/>
              <a:t>latest</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Scan toutes les pages du document </a:t>
            </a:r>
            <a:r>
              <a:rPr lang="fr-FR" dirty="0" err="1"/>
              <a:t>pdf</a:t>
            </a:r>
            <a:r>
              <a:rPr lang="fr-FR" dirty="0"/>
              <a:t> et enregistre sa conversion sous format .txt dans le fichier de sortie prenant la forme RESF_année.txt</a:t>
            </a:r>
          </a:p>
          <a:p>
            <a:endParaRPr lang="fr-FR" dirty="0"/>
          </a:p>
        </p:txBody>
      </p:sp>
      <p:pic>
        <p:nvPicPr>
          <p:cNvPr id="6" name="Image 5">
            <a:extLst>
              <a:ext uri="{FF2B5EF4-FFF2-40B4-BE49-F238E27FC236}">
                <a16:creationId xmlns:a16="http://schemas.microsoft.com/office/drawing/2014/main" id="{E2D48AB1-E5A3-3A45-CF85-03025AB6C72B}"/>
              </a:ext>
            </a:extLst>
          </p:cNvPr>
          <p:cNvPicPr>
            <a:picLocks noChangeAspect="1"/>
          </p:cNvPicPr>
          <p:nvPr/>
        </p:nvPicPr>
        <p:blipFill>
          <a:blip r:embed="rId2"/>
          <a:stretch>
            <a:fillRect/>
          </a:stretch>
        </p:blipFill>
        <p:spPr>
          <a:xfrm>
            <a:off x="107487" y="706865"/>
            <a:ext cx="4597863" cy="6025259"/>
          </a:xfrm>
          <a:prstGeom prst="rect">
            <a:avLst/>
          </a:prstGeom>
        </p:spPr>
      </p:pic>
    </p:spTree>
    <p:extLst>
      <p:ext uri="{BB962C8B-B14F-4D97-AF65-F5344CB8AC3E}">
        <p14:creationId xmlns:p14="http://schemas.microsoft.com/office/powerpoint/2010/main" val="15931841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1AD8D113BBF346B2D312B5120E28C2" ma:contentTypeVersion="9" ma:contentTypeDescription="Crée un document." ma:contentTypeScope="" ma:versionID="dc9889e516318c35c45762f285422c1b">
  <xsd:schema xmlns:xsd="http://www.w3.org/2001/XMLSchema" xmlns:xs="http://www.w3.org/2001/XMLSchema" xmlns:p="http://schemas.microsoft.com/office/2006/metadata/properties" xmlns:ns1="http://schemas.microsoft.com/sharepoint/v3" xmlns:ns2="be45cbd3-9dfe-4228-86ae-352dd11a3075" xmlns:ns3="93d802d0-8a6c-41b7-a22d-02bb145e9db4" xmlns:ns4="bdf1cf4f-7695-4430-aedd-de7f34f9bed4" targetNamespace="http://schemas.microsoft.com/office/2006/metadata/properties" ma:root="true" ma:fieldsID="7477fcaf1cf08dd1e4f20842005aeae6" ns1:_="" ns2:_="" ns3:_="" ns4:_="">
    <xsd:import namespace="http://schemas.microsoft.com/sharepoint/v3"/>
    <xsd:import namespace="be45cbd3-9dfe-4228-86ae-352dd11a3075"/>
    <xsd:import namespace="93d802d0-8a6c-41b7-a22d-02bb145e9db4"/>
    <xsd:import namespace="bdf1cf4f-7695-4430-aedd-de7f34f9bed4"/>
    <xsd:element name="properties">
      <xsd:complexType>
        <xsd:sequence>
          <xsd:element name="documentManagement">
            <xsd:complexType>
              <xsd:all>
                <xsd:element ref="ns1:URL" minOccurs="0"/>
                <xsd:element ref="ns2:bdfPublication" minOccurs="0"/>
                <xsd:element ref="ns3:gcc0a71eea0f4e48a67b24b36ca45e32" minOccurs="0"/>
                <xsd:element ref="ns2:TaxCatchAll" minOccurs="0"/>
                <xsd:element ref="ns2:TaxCatchAllLabel" minOccurs="0"/>
                <xsd:element ref="ns2:bdfThumbnail" minOccurs="0"/>
                <xsd:element ref="ns2:bdfExternalLink" minOccurs="0"/>
                <xsd:element ref="ns2:SharedWithUsers" minOccurs="0"/>
                <xsd:element ref="ns2:SharedWithDetails" minOccurs="0"/>
                <xsd:element ref="ns4:Emplace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8" nillable="true" ma:displayName="URL" ma:description="Agenda des CES (2022)"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e45cbd3-9dfe-4228-86ae-352dd11a3075" elementFormDefault="qualified">
    <xsd:import namespace="http://schemas.microsoft.com/office/2006/documentManagement/types"/>
    <xsd:import namespace="http://schemas.microsoft.com/office/infopath/2007/PartnerControls"/>
    <xsd:element name="bdfPublication" ma:index="9" nillable="true" ma:displayName="Date de publication" ma:description="Date de publication" ma:format="DateTime" ma:internalName="bdfPublication">
      <xsd:simpleType>
        <xsd:restriction base="dms:DateTime"/>
      </xsd:simpleType>
    </xsd:element>
    <xsd:element name="TaxCatchAll" ma:index="11" nillable="true" ma:displayName="Taxonomy Catch All Column" ma:hidden="true" ma:list="{6d37154a-4c03-4801-bf41-27c59eacd87b}" ma:internalName="TaxCatchAll" ma:showField="CatchAllData"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6d37154a-4c03-4801-bf41-27c59eacd87b}" ma:internalName="TaxCatchAllLabel" ma:readOnly="true" ma:showField="CatchAllDataLabel"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bdfThumbnail" ma:index="14" nillable="true" ma:displayName="Vignette" ma:format="Hyperlink" ma:internalName="bdfThumbnail">
      <xsd:complexType>
        <xsd:complexContent>
          <xsd:extension base="dms:URL">
            <xsd:sequence>
              <xsd:element name="Url" type="dms:ValidUrl" minOccurs="0" nillable="true"/>
              <xsd:element name="Description" type="xsd:string" nillable="true"/>
            </xsd:sequence>
          </xsd:extension>
        </xsd:complexContent>
      </xsd:complexType>
    </xsd:element>
    <xsd:element name="bdfExternalLink" ma:index="15" nillable="true" ma:displayName="Lien externe" ma:format="Hyperlink" ma:internalName="bdfExternalLink">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802d0-8a6c-41b7-a22d-02bb145e9db4" elementFormDefault="qualified">
    <xsd:import namespace="http://schemas.microsoft.com/office/2006/documentManagement/types"/>
    <xsd:import namespace="http://schemas.microsoft.com/office/infopath/2007/PartnerControls"/>
    <xsd:element name="gcc0a71eea0f4e48a67b24b36ca45e32" ma:index="10" nillable="true" ma:taxonomy="true" ma:internalName="gcc0a71eea0f4e48a67b24b36ca45e32" ma:taxonomyFieldName="bdfCategoryMedia" ma:displayName="SG DRM" ma:default="" ma:fieldId="{0cc0a71e-ea0f-4e48-a67b-24b36ca45e32}" ma:taxonomyMulti="true" ma:sspId="7b146ed0-6466-4e48-be71-1546582432b3" ma:termSetId="047c6d33-f9f3-497d-bc71-be70acb25bc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f1cf4f-7695-4430-aedd-de7f34f9bed4" elementFormDefault="qualified">
    <xsd:import namespace="http://schemas.microsoft.com/office/2006/documentManagement/types"/>
    <xsd:import namespace="http://schemas.microsoft.com/office/infopath/2007/PartnerControls"/>
    <xsd:element name="Emplacement" ma:index="18" nillable="true" ma:displayName="Emplacement" ma:default="Carrousel" ma:description="Emplacement du contenu" ma:format="Dropdown" ma:internalName="Emplacement">
      <xsd:simpleType>
        <xsd:restriction base="dms:Choice">
          <xsd:enumeration value="Carrousel"/>
          <xsd:enumeration value="Chiffres clé"/>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mplacement xmlns="bdf1cf4f-7695-4430-aedd-de7f34f9bed4">Carrousel</Emplacement>
    <TaxCatchAll xmlns="be45cbd3-9dfe-4228-86ae-352dd11a3075"/>
    <URL xmlns="http://schemas.microsoft.com/sharepoint/v3">
      <Url xsi:nil="true"/>
      <Description xsi:nil="true"/>
    </URL>
    <bdfPublication xmlns="be45cbd3-9dfe-4228-86ae-352dd11a3075" xsi:nil="true"/>
    <bdfExternalLink xmlns="be45cbd3-9dfe-4228-86ae-352dd11a3075">
      <Url xsi:nil="true"/>
      <Description xsi:nil="true"/>
    </bdfExternalLink>
    <gcc0a71eea0f4e48a67b24b36ca45e32 xmlns="93d802d0-8a6c-41b7-a22d-02bb145e9db4">
      <Terms xmlns="http://schemas.microsoft.com/office/infopath/2007/PartnerControls"/>
    </gcc0a71eea0f4e48a67b24b36ca45e32>
    <bdfThumbnail xmlns="be45cbd3-9dfe-4228-86ae-352dd11a3075">
      <Url xsi:nil="true"/>
      <Description xsi:nil="true"/>
    </bdfThumbnail>
    <SharedWithUsers xmlns="be45cbd3-9dfe-4228-86ae-352dd11a3075">
      <UserInfo>
        <DisplayName>SARTIAUX Ludovic (LILLE)</DisplayName>
        <AccountId>4915</AccountId>
        <AccountType/>
      </UserInfo>
      <UserInfo>
        <DisplayName>CHASTAGNER Thomas (SG DA)</DisplayName>
        <AccountId>12514</AccountId>
        <AccountType/>
      </UserInfo>
      <UserInfo>
        <DisplayName>TACHE Elise (DGSEI DIM)</DisplayName>
        <AccountId>9719</AccountId>
        <AccountType/>
      </UserInfo>
      <UserInfo>
        <DisplayName>SIMON Corentin (DGSI DISPO)</DisplayName>
        <AccountId>7221</AccountId>
        <AccountType/>
      </UserInfo>
    </SharedWithUsers>
  </documentManagement>
</p:properties>
</file>

<file path=customXml/itemProps1.xml><?xml version="1.0" encoding="utf-8"?>
<ds:datastoreItem xmlns:ds="http://schemas.openxmlformats.org/officeDocument/2006/customXml" ds:itemID="{90E2534A-5424-488C-8E62-E062DD9009C9}">
  <ds:schemaRefs>
    <ds:schemaRef ds:uri="http://schemas.microsoft.com/sharepoint/v3/contenttype/forms"/>
  </ds:schemaRefs>
</ds:datastoreItem>
</file>

<file path=customXml/itemProps2.xml><?xml version="1.0" encoding="utf-8"?>
<ds:datastoreItem xmlns:ds="http://schemas.openxmlformats.org/officeDocument/2006/customXml" ds:itemID="{5465E7BF-CD3A-4EEE-8F76-21985282A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45cbd3-9dfe-4228-86ae-352dd11a3075"/>
    <ds:schemaRef ds:uri="93d802d0-8a6c-41b7-a22d-02bb145e9db4"/>
    <ds:schemaRef ds:uri="bdf1cf4f-7695-4430-aedd-de7f34f9be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3F2576-D4A1-4EB6-B882-16D9CDD7013F}">
  <ds:schemaRefs>
    <ds:schemaRef ds:uri="http://schemas.microsoft.com/office/2006/documentManagement/types"/>
    <ds:schemaRef ds:uri="http://schemas.openxmlformats.org/package/2006/metadata/core-properties"/>
    <ds:schemaRef ds:uri="93d802d0-8a6c-41b7-a22d-02bb145e9db4"/>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bdf1cf4f-7695-4430-aedd-de7f34f9bed4"/>
    <ds:schemaRef ds:uri="be45cbd3-9dfe-4228-86ae-352dd11a30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20822</TotalTime>
  <Words>764</Words>
  <Application>Microsoft Office PowerPoint</Application>
  <PresentationFormat>Grand écran</PresentationFormat>
  <Paragraphs>122</Paragraphs>
  <Slides>20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20</vt:i4>
      </vt:variant>
    </vt:vector>
  </HeadingPairs>
  <TitlesOfParts>
    <vt:vector size="25" baseType="lpstr">
      <vt:lpstr>Arial</vt:lpstr>
      <vt:lpstr>Calibri</vt:lpstr>
      <vt:lpstr>Courier New</vt:lpstr>
      <vt:lpstr>Wingdings</vt:lpstr>
      <vt:lpstr>Thème Office</vt:lpstr>
      <vt:lpstr>CERTIFICATION IA  PROJET Générateur de notes RESF</vt:lpstr>
      <vt:lpstr>ENJEUx Metier</vt:lpstr>
      <vt:lpstr>Présentation PowerPoint</vt:lpstr>
      <vt:lpstr>type de document testé: RAPPORT ECONOMIQUE, SOCIAL et financier</vt:lpstr>
      <vt:lpstr>Présentation PowerPoint</vt:lpstr>
      <vt:lpstr>Présentation PowerPoint</vt:lpstr>
      <vt:lpstr>Méthodologie et outilS IA</vt:lpstr>
      <vt:lpstr>Présentation PowerPoint</vt:lpstr>
      <vt:lpstr>Présentation PowerPoint</vt:lpstr>
      <vt:lpstr>Présentation PowerPoint</vt:lpstr>
      <vt:lpstr>Présentation PowerPoint</vt:lpstr>
      <vt:lpstr>Présentation PowerPoint</vt:lpstr>
      <vt:lpstr>Résultats</vt:lpstr>
      <vt:lpstr>Présentation PowerPoint</vt:lpstr>
      <vt:lpstr>prochaines étapes</vt:lpstr>
      <vt:lpstr>Présentation PowerPoint</vt:lpstr>
      <vt:lpstr>ANNEXES</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Découvrir la banque de france</dc:title>
  <dc:creator>Microsoft Office User</dc:creator>
  <cp:lastModifiedBy>Alexandre Menard</cp:lastModifiedBy>
  <cp:revision>186</cp:revision>
  <dcterms:created xsi:type="dcterms:W3CDTF">2022-11-15T07:11:29Z</dcterms:created>
  <dcterms:modified xsi:type="dcterms:W3CDTF">2025-06-16T20:31:26Z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0x010100031AD8D113BBF346B2D312B5120E28C2</vt:lpwstr>
  </property>
  <property fmtid="{D5CDD505-2E9C-101B-9397-08002B2CF9AE}" pid="3" name="bdfCategoryMedia">
    <vt:lpwstr/>
  </property>
  <property fmtid="{D5CDD505-2E9C-101B-9397-08002B2CF9AE}" pid="4" name="MSIP_Label_b92a2859-efb8-43c3-a3da-c3714387a9bb_Enabled">
    <vt:lpwstr>true</vt:lpwstr>
  </property>
  <property fmtid="{D5CDD505-2E9C-101B-9397-08002B2CF9AE}" pid="5" name="MSIP_Label_b92a2859-efb8-43c3-a3da-c3714387a9bb_SetDate">
    <vt:lpwstr>2025-06-09T18:53:06Z</vt:lpwstr>
  </property>
  <property fmtid="{D5CDD505-2E9C-101B-9397-08002B2CF9AE}" pid="6" name="MSIP_Label_b92a2859-efb8-43c3-a3da-c3714387a9bb_Method">
    <vt:lpwstr>Privileged</vt:lpwstr>
  </property>
  <property fmtid="{D5CDD505-2E9C-101B-9397-08002B2CF9AE}" pid="7" name="MSIP_Label_b92a2859-efb8-43c3-a3da-c3714387a9bb_Name">
    <vt:lpwstr>BDF-RESTREINT-Sans-Marquage</vt:lpwstr>
  </property>
  <property fmtid="{D5CDD505-2E9C-101B-9397-08002B2CF9AE}" pid="8" name="MSIP_Label_b92a2859-efb8-43c3-a3da-c3714387a9bb_SiteId">
    <vt:lpwstr>e6599448-62a0-418e-8930-d00d8d5682c2</vt:lpwstr>
  </property>
  <property fmtid="{D5CDD505-2E9C-101B-9397-08002B2CF9AE}" pid="9" name="MSIP_Label_b92a2859-efb8-43c3-a3da-c3714387a9bb_ActionId">
    <vt:lpwstr>e72c235c-bd71-40a4-a34f-4d7ab3741c48</vt:lpwstr>
  </property>
  <property fmtid="{D5CDD505-2E9C-101B-9397-08002B2CF9AE}" pid="10" name="MSIP_Label_b92a2859-efb8-43c3-a3da-c3714387a9bb_ContentBits">
    <vt:lpwstr>0</vt:lpwstr>
  </property>
</Properties>
</file>